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89" r:id="rId4"/>
    <p:sldId id="323" r:id="rId5"/>
    <p:sldId id="626" r:id="rId6"/>
    <p:sldId id="636" r:id="rId7"/>
    <p:sldId id="627" r:id="rId8"/>
    <p:sldId id="628" r:id="rId9"/>
    <p:sldId id="629" r:id="rId10"/>
    <p:sldId id="637" r:id="rId11"/>
    <p:sldId id="630" r:id="rId12"/>
    <p:sldId id="631" r:id="rId13"/>
    <p:sldId id="633" r:id="rId14"/>
    <p:sldId id="634" r:id="rId15"/>
    <p:sldId id="612" r:id="rId16"/>
  </p:sldIdLst>
  <p:sldSz cx="9145588" cy="5145088"/>
  <p:notesSz cx="6858000" cy="9144000"/>
  <p:embeddedFontLst>
    <p:embeddedFont>
      <p:font typeface="方正卡通简体" charset="-122"/>
      <p:regular r:id="rId18"/>
    </p:embeddedFont>
    <p:embeddedFont>
      <p:font typeface="华文楷体" pitchFamily="2" charset="-122"/>
      <p:regular r:id="rId19"/>
    </p:embeddedFont>
    <p:embeddedFont>
      <p:font typeface="楷体_GB2312" charset="-122"/>
      <p:regular r:id="rId20"/>
    </p:embeddedFont>
    <p:embeddedFont>
      <p:font typeface="方正静蕾简体" charset="-122"/>
      <p:regular r:id="rId21"/>
    </p:embeddedFont>
    <p:embeddedFont>
      <p:font typeface="黑体" pitchFamily="49" charset="-122"/>
      <p:regular r:id="rId22"/>
    </p:embeddedFont>
    <p:embeddedFont>
      <p:font typeface="楷体" pitchFamily="49" charset="-122"/>
      <p:regular r:id="rId23"/>
    </p:embeddedFont>
    <p:embeddedFont>
      <p:font typeface="方正姚体" pitchFamily="2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92" autoAdjust="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6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A059B-5243-427D-A20D-2BD47603919D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AEDAE-52C9-4FF0-B00D-B04BAF3D09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85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AEDAE-52C9-4FF0-B00D-B04BAF3D09C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170" name="文本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99" y="842032"/>
            <a:ext cx="6859191" cy="179125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99" y="2702363"/>
            <a:ext cx="6859191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59" y="1369642"/>
            <a:ext cx="7888070" cy="32645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4812" y="273928"/>
            <a:ext cx="1972017" cy="43602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59" y="273928"/>
            <a:ext cx="5801732" cy="43602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3988" cy="1103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759" y="1369642"/>
            <a:ext cx="788807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5" y="1598213"/>
            <a:ext cx="7773480" cy="1102791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91" y="2915370"/>
            <a:ext cx="6401689" cy="131477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2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5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13" y="3305991"/>
            <a:ext cx="7773480" cy="1021808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13" y="2180573"/>
            <a:ext cx="7773480" cy="1125418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4" y="1200446"/>
            <a:ext cx="4039161" cy="339531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846" y="1200446"/>
            <a:ext cx="4039161" cy="339531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4" y="1151619"/>
            <a:ext cx="4040749" cy="4799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4" y="1631559"/>
            <a:ext cx="4040749" cy="296419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670" y="1151619"/>
            <a:ext cx="4042336" cy="47994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670" y="1631559"/>
            <a:ext cx="4042336" cy="296419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96" y="1282700"/>
            <a:ext cx="7888070" cy="214021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96" y="3443160"/>
            <a:ext cx="7888070" cy="112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4" y="204838"/>
            <a:ext cx="3008731" cy="871753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47" y="204838"/>
            <a:ext cx="5112460" cy="43909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4" y="1076591"/>
            <a:ext cx="3008731" cy="351916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2235" indent="0">
              <a:buNone/>
              <a:defRPr sz="675"/>
            </a:lvl5pPr>
            <a:lvl6pPr marL="1715135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37" y="3601339"/>
            <a:ext cx="5487162" cy="42515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37" y="459695"/>
            <a:ext cx="5487162" cy="3086862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37" y="4026497"/>
            <a:ext cx="5487162" cy="603796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2235" indent="0">
              <a:buNone/>
              <a:defRPr sz="675"/>
            </a:lvl5pPr>
            <a:lvl6pPr marL="1715135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21" y="206029"/>
            <a:ext cx="2057686" cy="438972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4" y="206029"/>
            <a:ext cx="6020636" cy="438972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759" y="1369642"/>
            <a:ext cx="3886875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954" y="1369642"/>
            <a:ext cx="3886875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0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1" y="1261261"/>
            <a:ext cx="3869012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1" y="1879386"/>
            <a:ext cx="3869012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954" y="1261261"/>
            <a:ext cx="3888066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954" y="1879386"/>
            <a:ext cx="3888066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066" y="740798"/>
            <a:ext cx="4629954" cy="365634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935" indent="0">
              <a:buNone/>
              <a:defRPr sz="800"/>
            </a:lvl8pPr>
            <a:lvl9pPr marL="274383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066" y="740798"/>
            <a:ext cx="4629954" cy="3656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935" indent="0">
              <a:buNone/>
              <a:defRPr sz="800"/>
            </a:lvl8pPr>
            <a:lvl9pPr marL="274383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7"/>
          <p:cNvSpPr/>
          <p:nvPr/>
        </p:nvSpPr>
        <p:spPr>
          <a:xfrm>
            <a:off x="966327" y="312994"/>
            <a:ext cx="2163228" cy="369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Arial" panose="020B0604020202020204" pitchFamily="34" charset="0"/>
              </a:rPr>
              <a:t>添加你的小标题</a:t>
            </a:r>
            <a:endParaRPr lang="en-US" sz="2400" b="1">
              <a:solidFill>
                <a:schemeClr val="tx1">
                  <a:lumMod val="95000"/>
                  <a:lumOff val="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Arial" pitchFamily="34" charset="0"/>
            </a:endParaRPr>
          </a:p>
        </p:txBody>
      </p:sp>
      <p:grpSp>
        <p:nvGrpSpPr>
          <p:cNvPr id="17" name="Group 371"/>
          <p:cNvGrpSpPr>
            <a:grpSpLocks noChangeAspect="1"/>
          </p:cNvGrpSpPr>
          <p:nvPr/>
        </p:nvGrpSpPr>
        <p:grpSpPr>
          <a:xfrm>
            <a:off x="3169156" y="464741"/>
            <a:ext cx="6105253" cy="52958"/>
            <a:chOff x="936" y="3880"/>
            <a:chExt cx="5806" cy="16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" name="Freeform 372"/>
            <p:cNvSpPr/>
            <p:nvPr/>
          </p:nvSpPr>
          <p:spPr bwMode="auto">
            <a:xfrm>
              <a:off x="6619" y="3927"/>
              <a:ext cx="123" cy="17"/>
            </a:xfrm>
            <a:custGeom>
              <a:avLst/>
              <a:gdLst>
                <a:gd name="T0" fmla="*/ 27 w 52"/>
                <a:gd name="T1" fmla="*/ 4 h 7"/>
                <a:gd name="T2" fmla="*/ 34 w 52"/>
                <a:gd name="T3" fmla="*/ 6 h 7"/>
                <a:gd name="T4" fmla="*/ 52 w 52"/>
                <a:gd name="T5" fmla="*/ 4 h 7"/>
                <a:gd name="T6" fmla="*/ 52 w 52"/>
                <a:gd name="T7" fmla="*/ 4 h 7"/>
                <a:gd name="T8" fmla="*/ 42 w 52"/>
                <a:gd name="T9" fmla="*/ 3 h 7"/>
                <a:gd name="T10" fmla="*/ 52 w 52"/>
                <a:gd name="T11" fmla="*/ 2 h 7"/>
                <a:gd name="T12" fmla="*/ 52 w 52"/>
                <a:gd name="T13" fmla="*/ 1 h 7"/>
                <a:gd name="T14" fmla="*/ 43 w 52"/>
                <a:gd name="T15" fmla="*/ 1 h 7"/>
                <a:gd name="T16" fmla="*/ 45 w 52"/>
                <a:gd name="T17" fmla="*/ 1 h 7"/>
                <a:gd name="T18" fmla="*/ 26 w 52"/>
                <a:gd name="T19" fmla="*/ 1 h 7"/>
                <a:gd name="T20" fmla="*/ 30 w 52"/>
                <a:gd name="T21" fmla="*/ 0 h 7"/>
                <a:gd name="T22" fmla="*/ 0 w 52"/>
                <a:gd name="T23" fmla="*/ 5 h 7"/>
                <a:gd name="T24" fmla="*/ 5 w 52"/>
                <a:gd name="T25" fmla="*/ 5 h 7"/>
                <a:gd name="T26" fmla="*/ 14 w 52"/>
                <a:gd name="T27" fmla="*/ 7 h 7"/>
                <a:gd name="T28" fmla="*/ 27 w 52"/>
                <a:gd name="T2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7">
                  <a:moveTo>
                    <a:pt x="27" y="4"/>
                  </a:moveTo>
                  <a:cubicBezTo>
                    <a:pt x="34" y="2"/>
                    <a:pt x="42" y="4"/>
                    <a:pt x="34" y="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4" y="2"/>
                    <a:pt x="47" y="2"/>
                    <a:pt x="52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9" y="2"/>
                    <a:pt x="29" y="1"/>
                    <a:pt x="26" y="1"/>
                  </a:cubicBezTo>
                  <a:cubicBezTo>
                    <a:pt x="26" y="0"/>
                    <a:pt x="26" y="0"/>
                    <a:pt x="30" y="0"/>
                  </a:cubicBezTo>
                  <a:cubicBezTo>
                    <a:pt x="2" y="0"/>
                    <a:pt x="23" y="4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11" y="5"/>
                    <a:pt x="16" y="6"/>
                    <a:pt x="14" y="7"/>
                  </a:cubicBezTo>
                  <a:cubicBezTo>
                    <a:pt x="25" y="5"/>
                    <a:pt x="25" y="7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3"/>
            <p:cNvSpPr/>
            <p:nvPr/>
          </p:nvSpPr>
          <p:spPr bwMode="auto">
            <a:xfrm>
              <a:off x="6472" y="3914"/>
              <a:ext cx="154" cy="30"/>
            </a:xfrm>
            <a:custGeom>
              <a:avLst/>
              <a:gdLst>
                <a:gd name="T0" fmla="*/ 44 w 65"/>
                <a:gd name="T1" fmla="*/ 4 h 12"/>
                <a:gd name="T2" fmla="*/ 34 w 65"/>
                <a:gd name="T3" fmla="*/ 7 h 12"/>
                <a:gd name="T4" fmla="*/ 18 w 65"/>
                <a:gd name="T5" fmla="*/ 6 h 12"/>
                <a:gd name="T6" fmla="*/ 14 w 65"/>
                <a:gd name="T7" fmla="*/ 9 h 12"/>
                <a:gd name="T8" fmla="*/ 21 w 65"/>
                <a:gd name="T9" fmla="*/ 9 h 12"/>
                <a:gd name="T10" fmla="*/ 5 w 65"/>
                <a:gd name="T11" fmla="*/ 12 h 12"/>
                <a:gd name="T12" fmla="*/ 27 w 65"/>
                <a:gd name="T13" fmla="*/ 10 h 12"/>
                <a:gd name="T14" fmla="*/ 53 w 65"/>
                <a:gd name="T15" fmla="*/ 12 h 12"/>
                <a:gd name="T16" fmla="*/ 61 w 65"/>
                <a:gd name="T17" fmla="*/ 10 h 12"/>
                <a:gd name="T18" fmla="*/ 58 w 65"/>
                <a:gd name="T19" fmla="*/ 10 h 12"/>
                <a:gd name="T20" fmla="*/ 58 w 65"/>
                <a:gd name="T21" fmla="*/ 6 h 12"/>
                <a:gd name="T22" fmla="*/ 47 w 65"/>
                <a:gd name="T23" fmla="*/ 7 h 12"/>
                <a:gd name="T24" fmla="*/ 65 w 65"/>
                <a:gd name="T25" fmla="*/ 3 h 12"/>
                <a:gd name="T26" fmla="*/ 33 w 65"/>
                <a:gd name="T27" fmla="*/ 0 h 12"/>
                <a:gd name="T28" fmla="*/ 44 w 65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2">
                  <a:moveTo>
                    <a:pt x="44" y="4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6" y="8"/>
                    <a:pt x="14" y="9"/>
                  </a:cubicBezTo>
                  <a:cubicBezTo>
                    <a:pt x="16" y="9"/>
                    <a:pt x="19" y="9"/>
                    <a:pt x="21" y="9"/>
                  </a:cubicBezTo>
                  <a:cubicBezTo>
                    <a:pt x="20" y="11"/>
                    <a:pt x="0" y="10"/>
                    <a:pt x="5" y="12"/>
                  </a:cubicBezTo>
                  <a:cubicBezTo>
                    <a:pt x="17" y="12"/>
                    <a:pt x="19" y="12"/>
                    <a:pt x="27" y="10"/>
                  </a:cubicBezTo>
                  <a:cubicBezTo>
                    <a:pt x="39" y="10"/>
                    <a:pt x="47" y="11"/>
                    <a:pt x="53" y="12"/>
                  </a:cubicBezTo>
                  <a:cubicBezTo>
                    <a:pt x="56" y="11"/>
                    <a:pt x="57" y="10"/>
                    <a:pt x="61" y="10"/>
                  </a:cubicBezTo>
                  <a:cubicBezTo>
                    <a:pt x="60" y="10"/>
                    <a:pt x="59" y="10"/>
                    <a:pt x="58" y="10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4" y="7"/>
                    <a:pt x="51" y="7"/>
                    <a:pt x="47" y="7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59" y="0"/>
                    <a:pt x="41" y="2"/>
                    <a:pt x="33" y="0"/>
                  </a:cubicBezTo>
                  <a:cubicBezTo>
                    <a:pt x="43" y="3"/>
                    <a:pt x="26" y="2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4"/>
            <p:cNvSpPr/>
            <p:nvPr/>
          </p:nvSpPr>
          <p:spPr bwMode="auto">
            <a:xfrm>
              <a:off x="6617" y="393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5"/>
            <p:cNvSpPr/>
            <p:nvPr/>
          </p:nvSpPr>
          <p:spPr bwMode="auto">
            <a:xfrm>
              <a:off x="3237" y="3976"/>
              <a:ext cx="142" cy="18"/>
            </a:xfrm>
            <a:custGeom>
              <a:avLst/>
              <a:gdLst>
                <a:gd name="T0" fmla="*/ 20 w 60"/>
                <a:gd name="T1" fmla="*/ 5 h 7"/>
                <a:gd name="T2" fmla="*/ 15 w 60"/>
                <a:gd name="T3" fmla="*/ 6 h 7"/>
                <a:gd name="T4" fmla="*/ 60 w 60"/>
                <a:gd name="T5" fmla="*/ 6 h 7"/>
                <a:gd name="T6" fmla="*/ 54 w 60"/>
                <a:gd name="T7" fmla="*/ 3 h 7"/>
                <a:gd name="T8" fmla="*/ 37 w 60"/>
                <a:gd name="T9" fmla="*/ 4 h 7"/>
                <a:gd name="T10" fmla="*/ 40 w 60"/>
                <a:gd name="T11" fmla="*/ 3 h 7"/>
                <a:gd name="T12" fmla="*/ 29 w 60"/>
                <a:gd name="T13" fmla="*/ 0 h 7"/>
                <a:gd name="T14" fmla="*/ 28 w 60"/>
                <a:gd name="T15" fmla="*/ 0 h 7"/>
                <a:gd name="T16" fmla="*/ 0 w 60"/>
                <a:gd name="T17" fmla="*/ 7 h 7"/>
                <a:gd name="T18" fmla="*/ 20 w 60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">
                  <a:moveTo>
                    <a:pt x="20" y="5"/>
                  </a:moveTo>
                  <a:cubicBezTo>
                    <a:pt x="16" y="5"/>
                    <a:pt x="15" y="6"/>
                    <a:pt x="15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8" y="5"/>
                    <a:pt x="45" y="4"/>
                    <a:pt x="54" y="3"/>
                  </a:cubicBezTo>
                  <a:cubicBezTo>
                    <a:pt x="50" y="2"/>
                    <a:pt x="38" y="3"/>
                    <a:pt x="37" y="4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0" y="5"/>
                    <a:pt x="22" y="1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0" y="7"/>
                    <a:pt x="8" y="5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6"/>
            <p:cNvSpPr/>
            <p:nvPr/>
          </p:nvSpPr>
          <p:spPr bwMode="auto">
            <a:xfrm>
              <a:off x="1092" y="3976"/>
              <a:ext cx="16" cy="3"/>
            </a:xfrm>
            <a:custGeom>
              <a:avLst/>
              <a:gdLst>
                <a:gd name="T0" fmla="*/ 0 w 7"/>
                <a:gd name="T1" fmla="*/ 1 h 1"/>
                <a:gd name="T2" fmla="*/ 6 w 7"/>
                <a:gd name="T3" fmla="*/ 0 h 1"/>
                <a:gd name="T4" fmla="*/ 0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6" y="1"/>
                    <a:pt x="7" y="1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77"/>
            <p:cNvSpPr/>
            <p:nvPr/>
          </p:nvSpPr>
          <p:spPr bwMode="auto">
            <a:xfrm>
              <a:off x="3199" y="3999"/>
              <a:ext cx="21" cy="4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9 w 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78"/>
            <p:cNvSpPr/>
            <p:nvPr/>
          </p:nvSpPr>
          <p:spPr bwMode="auto">
            <a:xfrm>
              <a:off x="3357" y="3917"/>
              <a:ext cx="10" cy="2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9"/>
            <p:cNvSpPr/>
            <p:nvPr/>
          </p:nvSpPr>
          <p:spPr bwMode="auto">
            <a:xfrm>
              <a:off x="2728" y="4018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0"/>
            <p:cNvSpPr/>
            <p:nvPr/>
          </p:nvSpPr>
          <p:spPr bwMode="auto">
            <a:xfrm>
              <a:off x="3544" y="3890"/>
              <a:ext cx="114" cy="20"/>
            </a:xfrm>
            <a:custGeom>
              <a:avLst/>
              <a:gdLst>
                <a:gd name="T0" fmla="*/ 48 w 48"/>
                <a:gd name="T1" fmla="*/ 0 h 8"/>
                <a:gd name="T2" fmla="*/ 28 w 48"/>
                <a:gd name="T3" fmla="*/ 2 h 8"/>
                <a:gd name="T4" fmla="*/ 25 w 48"/>
                <a:gd name="T5" fmla="*/ 0 h 8"/>
                <a:gd name="T6" fmla="*/ 18 w 48"/>
                <a:gd name="T7" fmla="*/ 1 h 8"/>
                <a:gd name="T8" fmla="*/ 22 w 48"/>
                <a:gd name="T9" fmla="*/ 1 h 8"/>
                <a:gd name="T10" fmla="*/ 0 w 48"/>
                <a:gd name="T11" fmla="*/ 7 h 8"/>
                <a:gd name="T12" fmla="*/ 22 w 48"/>
                <a:gd name="T13" fmla="*/ 6 h 8"/>
                <a:gd name="T14" fmla="*/ 27 w 48"/>
                <a:gd name="T15" fmla="*/ 5 h 8"/>
                <a:gd name="T16" fmla="*/ 44 w 48"/>
                <a:gd name="T17" fmla="*/ 1 h 8"/>
                <a:gd name="T18" fmla="*/ 48 w 4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">
                  <a:moveTo>
                    <a:pt x="48" y="0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1"/>
                    <a:pt x="21" y="1"/>
                    <a:pt x="25" y="0"/>
                  </a:cubicBezTo>
                  <a:cubicBezTo>
                    <a:pt x="23" y="0"/>
                    <a:pt x="16" y="0"/>
                    <a:pt x="18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1" y="4"/>
                    <a:pt x="18" y="5"/>
                    <a:pt x="0" y="7"/>
                  </a:cubicBezTo>
                  <a:cubicBezTo>
                    <a:pt x="11" y="8"/>
                    <a:pt x="16" y="7"/>
                    <a:pt x="22" y="6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44" y="1"/>
                    <a:pt x="44" y="1"/>
                    <a:pt x="44" y="1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81"/>
            <p:cNvSpPr/>
            <p:nvPr/>
          </p:nvSpPr>
          <p:spPr bwMode="auto">
            <a:xfrm flipH="1">
              <a:off x="1754" y="39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82"/>
            <p:cNvSpPr/>
            <p:nvPr/>
          </p:nvSpPr>
          <p:spPr bwMode="auto">
            <a:xfrm>
              <a:off x="1754" y="3937"/>
              <a:ext cx="12" cy="2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1 h 1"/>
                <a:gd name="T4" fmla="*/ 1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3"/>
            <p:cNvSpPr/>
            <p:nvPr/>
          </p:nvSpPr>
          <p:spPr bwMode="auto">
            <a:xfrm>
              <a:off x="3220" y="3994"/>
              <a:ext cx="17" cy="5"/>
            </a:xfrm>
            <a:custGeom>
              <a:avLst/>
              <a:gdLst>
                <a:gd name="T0" fmla="*/ 3 w 7"/>
                <a:gd name="T1" fmla="*/ 0 h 2"/>
                <a:gd name="T2" fmla="*/ 0 w 7"/>
                <a:gd name="T3" fmla="*/ 2 h 2"/>
                <a:gd name="T4" fmla="*/ 7 w 7"/>
                <a:gd name="T5" fmla="*/ 0 h 2"/>
                <a:gd name="T6" fmla="*/ 3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84"/>
            <p:cNvSpPr/>
            <p:nvPr/>
          </p:nvSpPr>
          <p:spPr bwMode="auto">
            <a:xfrm>
              <a:off x="3263" y="3974"/>
              <a:ext cx="57" cy="5"/>
            </a:xfrm>
            <a:custGeom>
              <a:avLst/>
              <a:gdLst>
                <a:gd name="T0" fmla="*/ 0 w 24"/>
                <a:gd name="T1" fmla="*/ 2 h 2"/>
                <a:gd name="T2" fmla="*/ 17 w 24"/>
                <a:gd name="T3" fmla="*/ 1 h 2"/>
                <a:gd name="T4" fmla="*/ 24 w 24"/>
                <a:gd name="T5" fmla="*/ 0 h 2"/>
                <a:gd name="T6" fmla="*/ 0 w 2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">
                  <a:moveTo>
                    <a:pt x="0" y="2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85"/>
            <p:cNvSpPr/>
            <p:nvPr/>
          </p:nvSpPr>
          <p:spPr bwMode="auto">
            <a:xfrm>
              <a:off x="2558" y="3991"/>
              <a:ext cx="641" cy="57"/>
            </a:xfrm>
            <a:custGeom>
              <a:avLst/>
              <a:gdLst>
                <a:gd name="T0" fmla="*/ 102 w 271"/>
                <a:gd name="T1" fmla="*/ 12 h 23"/>
                <a:gd name="T2" fmla="*/ 94 w 271"/>
                <a:gd name="T3" fmla="*/ 8 h 23"/>
                <a:gd name="T4" fmla="*/ 75 w 271"/>
                <a:gd name="T5" fmla="*/ 11 h 23"/>
                <a:gd name="T6" fmla="*/ 99 w 271"/>
                <a:gd name="T7" fmla="*/ 15 h 23"/>
                <a:gd name="T8" fmla="*/ 70 w 271"/>
                <a:gd name="T9" fmla="*/ 17 h 23"/>
                <a:gd name="T10" fmla="*/ 81 w 271"/>
                <a:gd name="T11" fmla="*/ 13 h 23"/>
                <a:gd name="T12" fmla="*/ 67 w 271"/>
                <a:gd name="T13" fmla="*/ 15 h 23"/>
                <a:gd name="T14" fmla="*/ 20 w 271"/>
                <a:gd name="T15" fmla="*/ 15 h 23"/>
                <a:gd name="T16" fmla="*/ 1 w 271"/>
                <a:gd name="T17" fmla="*/ 18 h 23"/>
                <a:gd name="T18" fmla="*/ 25 w 271"/>
                <a:gd name="T19" fmla="*/ 22 h 23"/>
                <a:gd name="T20" fmla="*/ 22 w 271"/>
                <a:gd name="T21" fmla="*/ 21 h 23"/>
                <a:gd name="T22" fmla="*/ 33 w 271"/>
                <a:gd name="T23" fmla="*/ 21 h 23"/>
                <a:gd name="T24" fmla="*/ 40 w 271"/>
                <a:gd name="T25" fmla="*/ 18 h 23"/>
                <a:gd name="T26" fmla="*/ 52 w 271"/>
                <a:gd name="T27" fmla="*/ 19 h 23"/>
                <a:gd name="T28" fmla="*/ 45 w 271"/>
                <a:gd name="T29" fmla="*/ 19 h 23"/>
                <a:gd name="T30" fmla="*/ 71 w 271"/>
                <a:gd name="T31" fmla="*/ 19 h 23"/>
                <a:gd name="T32" fmla="*/ 68 w 271"/>
                <a:gd name="T33" fmla="*/ 20 h 23"/>
                <a:gd name="T34" fmla="*/ 100 w 271"/>
                <a:gd name="T35" fmla="*/ 17 h 23"/>
                <a:gd name="T36" fmla="*/ 92 w 271"/>
                <a:gd name="T37" fmla="*/ 20 h 23"/>
                <a:gd name="T38" fmla="*/ 146 w 271"/>
                <a:gd name="T39" fmla="*/ 19 h 23"/>
                <a:gd name="T40" fmla="*/ 143 w 271"/>
                <a:gd name="T41" fmla="*/ 18 h 23"/>
                <a:gd name="T42" fmla="*/ 156 w 271"/>
                <a:gd name="T43" fmla="*/ 21 h 23"/>
                <a:gd name="T44" fmla="*/ 208 w 271"/>
                <a:gd name="T45" fmla="*/ 19 h 23"/>
                <a:gd name="T46" fmla="*/ 271 w 271"/>
                <a:gd name="T47" fmla="*/ 5 h 23"/>
                <a:gd name="T48" fmla="*/ 263 w 271"/>
                <a:gd name="T49" fmla="*/ 6 h 23"/>
                <a:gd name="T50" fmla="*/ 265 w 271"/>
                <a:gd name="T51" fmla="*/ 1 h 23"/>
                <a:gd name="T52" fmla="*/ 244 w 271"/>
                <a:gd name="T53" fmla="*/ 4 h 23"/>
                <a:gd name="T54" fmla="*/ 237 w 271"/>
                <a:gd name="T55" fmla="*/ 0 h 23"/>
                <a:gd name="T56" fmla="*/ 145 w 271"/>
                <a:gd name="T57" fmla="*/ 13 h 23"/>
                <a:gd name="T58" fmla="*/ 105 w 271"/>
                <a:gd name="T59" fmla="*/ 11 h 23"/>
                <a:gd name="T60" fmla="*/ 129 w 271"/>
                <a:gd name="T61" fmla="*/ 8 h 23"/>
                <a:gd name="T62" fmla="*/ 105 w 271"/>
                <a:gd name="T63" fmla="*/ 8 h 23"/>
                <a:gd name="T64" fmla="*/ 102 w 271"/>
                <a:gd name="T6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23">
                  <a:moveTo>
                    <a:pt x="102" y="12"/>
                  </a:moveTo>
                  <a:cubicBezTo>
                    <a:pt x="67" y="13"/>
                    <a:pt x="110" y="9"/>
                    <a:pt x="94" y="8"/>
                  </a:cubicBezTo>
                  <a:cubicBezTo>
                    <a:pt x="84" y="9"/>
                    <a:pt x="81" y="10"/>
                    <a:pt x="75" y="11"/>
                  </a:cubicBezTo>
                  <a:cubicBezTo>
                    <a:pt x="103" y="9"/>
                    <a:pt x="71" y="16"/>
                    <a:pt x="99" y="15"/>
                  </a:cubicBezTo>
                  <a:cubicBezTo>
                    <a:pt x="95" y="18"/>
                    <a:pt x="79" y="18"/>
                    <a:pt x="70" y="17"/>
                  </a:cubicBezTo>
                  <a:cubicBezTo>
                    <a:pt x="59" y="14"/>
                    <a:pt x="79" y="15"/>
                    <a:pt x="81" y="13"/>
                  </a:cubicBezTo>
                  <a:cubicBezTo>
                    <a:pt x="70" y="13"/>
                    <a:pt x="72" y="13"/>
                    <a:pt x="67" y="15"/>
                  </a:cubicBezTo>
                  <a:cubicBezTo>
                    <a:pt x="50" y="14"/>
                    <a:pt x="31" y="18"/>
                    <a:pt x="20" y="15"/>
                  </a:cubicBezTo>
                  <a:cubicBezTo>
                    <a:pt x="7" y="15"/>
                    <a:pt x="8" y="16"/>
                    <a:pt x="1" y="18"/>
                  </a:cubicBezTo>
                  <a:cubicBezTo>
                    <a:pt x="0" y="21"/>
                    <a:pt x="20" y="19"/>
                    <a:pt x="25" y="22"/>
                  </a:cubicBezTo>
                  <a:cubicBezTo>
                    <a:pt x="24" y="21"/>
                    <a:pt x="22" y="21"/>
                    <a:pt x="2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3" y="20"/>
                    <a:pt x="35" y="18"/>
                    <a:pt x="40" y="18"/>
                  </a:cubicBezTo>
                  <a:cubicBezTo>
                    <a:pt x="45" y="18"/>
                    <a:pt x="53" y="18"/>
                    <a:pt x="52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3" y="20"/>
                    <a:pt x="63" y="17"/>
                    <a:pt x="71" y="19"/>
                  </a:cubicBezTo>
                  <a:cubicBezTo>
                    <a:pt x="72" y="19"/>
                    <a:pt x="69" y="20"/>
                    <a:pt x="68" y="20"/>
                  </a:cubicBezTo>
                  <a:cubicBezTo>
                    <a:pt x="77" y="18"/>
                    <a:pt x="87" y="18"/>
                    <a:pt x="100" y="17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104" y="17"/>
                    <a:pt x="129" y="17"/>
                    <a:pt x="146" y="19"/>
                  </a:cubicBezTo>
                  <a:cubicBezTo>
                    <a:pt x="144" y="19"/>
                    <a:pt x="141" y="18"/>
                    <a:pt x="143" y="18"/>
                  </a:cubicBezTo>
                  <a:cubicBezTo>
                    <a:pt x="153" y="17"/>
                    <a:pt x="161" y="19"/>
                    <a:pt x="156" y="21"/>
                  </a:cubicBezTo>
                  <a:cubicBezTo>
                    <a:pt x="166" y="18"/>
                    <a:pt x="194" y="23"/>
                    <a:pt x="208" y="19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68" y="5"/>
                    <a:pt x="266" y="5"/>
                    <a:pt x="263" y="6"/>
                  </a:cubicBezTo>
                  <a:cubicBezTo>
                    <a:pt x="258" y="3"/>
                    <a:pt x="255" y="3"/>
                    <a:pt x="265" y="1"/>
                  </a:cubicBezTo>
                  <a:cubicBezTo>
                    <a:pt x="255" y="2"/>
                    <a:pt x="258" y="4"/>
                    <a:pt x="244" y="4"/>
                  </a:cubicBezTo>
                  <a:cubicBezTo>
                    <a:pt x="249" y="3"/>
                    <a:pt x="251" y="0"/>
                    <a:pt x="237" y="0"/>
                  </a:cubicBezTo>
                  <a:cubicBezTo>
                    <a:pt x="201" y="2"/>
                    <a:pt x="178" y="10"/>
                    <a:pt x="145" y="13"/>
                  </a:cubicBezTo>
                  <a:cubicBezTo>
                    <a:pt x="144" y="11"/>
                    <a:pt x="118" y="12"/>
                    <a:pt x="105" y="11"/>
                  </a:cubicBezTo>
                  <a:cubicBezTo>
                    <a:pt x="110" y="9"/>
                    <a:pt x="119" y="9"/>
                    <a:pt x="129" y="8"/>
                  </a:cubicBezTo>
                  <a:cubicBezTo>
                    <a:pt x="123" y="8"/>
                    <a:pt x="113" y="8"/>
                    <a:pt x="105" y="8"/>
                  </a:cubicBez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86"/>
            <p:cNvSpPr/>
            <p:nvPr/>
          </p:nvSpPr>
          <p:spPr bwMode="auto">
            <a:xfrm>
              <a:off x="2986" y="4003"/>
              <a:ext cx="7" cy="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87"/>
            <p:cNvSpPr/>
            <p:nvPr/>
          </p:nvSpPr>
          <p:spPr bwMode="auto">
            <a:xfrm>
              <a:off x="2863" y="4011"/>
              <a:ext cx="7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88"/>
            <p:cNvSpPr/>
            <p:nvPr/>
          </p:nvSpPr>
          <p:spPr bwMode="auto">
            <a:xfrm>
              <a:off x="3206" y="3979"/>
              <a:ext cx="17" cy="2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2 w 7"/>
                <a:gd name="T5" fmla="*/ 1 h 1"/>
                <a:gd name="T6" fmla="*/ 1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3" y="1"/>
                    <a:pt x="4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9"/>
            <p:cNvSpPr/>
            <p:nvPr/>
          </p:nvSpPr>
          <p:spPr bwMode="auto">
            <a:xfrm>
              <a:off x="3223" y="3991"/>
              <a:ext cx="4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0"/>
            <p:cNvSpPr/>
            <p:nvPr/>
          </p:nvSpPr>
          <p:spPr bwMode="auto">
            <a:xfrm>
              <a:off x="2473" y="3979"/>
              <a:ext cx="9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91"/>
            <p:cNvSpPr/>
            <p:nvPr/>
          </p:nvSpPr>
          <p:spPr bwMode="auto">
            <a:xfrm>
              <a:off x="2653" y="3991"/>
              <a:ext cx="359" cy="22"/>
            </a:xfrm>
            <a:custGeom>
              <a:avLst/>
              <a:gdLst>
                <a:gd name="T0" fmla="*/ 23 w 152"/>
                <a:gd name="T1" fmla="*/ 9 h 9"/>
                <a:gd name="T2" fmla="*/ 41 w 152"/>
                <a:gd name="T3" fmla="*/ 6 h 9"/>
                <a:gd name="T4" fmla="*/ 36 w 152"/>
                <a:gd name="T5" fmla="*/ 6 h 9"/>
                <a:gd name="T6" fmla="*/ 85 w 152"/>
                <a:gd name="T7" fmla="*/ 5 h 9"/>
                <a:gd name="T8" fmla="*/ 92 w 152"/>
                <a:gd name="T9" fmla="*/ 8 h 9"/>
                <a:gd name="T10" fmla="*/ 117 w 152"/>
                <a:gd name="T11" fmla="*/ 6 h 9"/>
                <a:gd name="T12" fmla="*/ 141 w 152"/>
                <a:gd name="T13" fmla="*/ 5 h 9"/>
                <a:gd name="T14" fmla="*/ 133 w 152"/>
                <a:gd name="T15" fmla="*/ 3 h 9"/>
                <a:gd name="T16" fmla="*/ 135 w 152"/>
                <a:gd name="T17" fmla="*/ 2 h 9"/>
                <a:gd name="T18" fmla="*/ 107 w 152"/>
                <a:gd name="T19" fmla="*/ 3 h 9"/>
                <a:gd name="T20" fmla="*/ 111 w 152"/>
                <a:gd name="T21" fmla="*/ 1 h 9"/>
                <a:gd name="T22" fmla="*/ 71 w 152"/>
                <a:gd name="T23" fmla="*/ 4 h 9"/>
                <a:gd name="T24" fmla="*/ 57 w 152"/>
                <a:gd name="T25" fmla="*/ 3 h 9"/>
                <a:gd name="T26" fmla="*/ 0 w 152"/>
                <a:gd name="T27" fmla="*/ 6 h 9"/>
                <a:gd name="T28" fmla="*/ 23 w 152"/>
                <a:gd name="T29" fmla="*/ 5 h 9"/>
                <a:gd name="T30" fmla="*/ 23 w 152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9">
                  <a:moveTo>
                    <a:pt x="23" y="9"/>
                  </a:moveTo>
                  <a:cubicBezTo>
                    <a:pt x="35" y="9"/>
                    <a:pt x="24" y="6"/>
                    <a:pt x="4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9" y="5"/>
                    <a:pt x="70" y="5"/>
                    <a:pt x="85" y="5"/>
                  </a:cubicBezTo>
                  <a:cubicBezTo>
                    <a:pt x="83" y="6"/>
                    <a:pt x="94" y="6"/>
                    <a:pt x="92" y="8"/>
                  </a:cubicBezTo>
                  <a:cubicBezTo>
                    <a:pt x="102" y="8"/>
                    <a:pt x="112" y="7"/>
                    <a:pt x="117" y="6"/>
                  </a:cubicBezTo>
                  <a:cubicBezTo>
                    <a:pt x="124" y="6"/>
                    <a:pt x="133" y="4"/>
                    <a:pt x="141" y="5"/>
                  </a:cubicBezTo>
                  <a:cubicBezTo>
                    <a:pt x="138" y="4"/>
                    <a:pt x="152" y="2"/>
                    <a:pt x="133" y="3"/>
                  </a:cubicBezTo>
                  <a:cubicBezTo>
                    <a:pt x="135" y="3"/>
                    <a:pt x="134" y="3"/>
                    <a:pt x="135" y="2"/>
                  </a:cubicBezTo>
                  <a:cubicBezTo>
                    <a:pt x="123" y="1"/>
                    <a:pt x="118" y="3"/>
                    <a:pt x="107" y="3"/>
                  </a:cubicBezTo>
                  <a:cubicBezTo>
                    <a:pt x="101" y="2"/>
                    <a:pt x="118" y="2"/>
                    <a:pt x="111" y="1"/>
                  </a:cubicBezTo>
                  <a:cubicBezTo>
                    <a:pt x="98" y="2"/>
                    <a:pt x="70" y="0"/>
                    <a:pt x="71" y="4"/>
                  </a:cubicBezTo>
                  <a:cubicBezTo>
                    <a:pt x="61" y="4"/>
                    <a:pt x="59" y="3"/>
                    <a:pt x="57" y="3"/>
                  </a:cubicBezTo>
                  <a:cubicBezTo>
                    <a:pt x="41" y="7"/>
                    <a:pt x="0" y="1"/>
                    <a:pt x="0" y="6"/>
                  </a:cubicBezTo>
                  <a:cubicBezTo>
                    <a:pt x="5" y="6"/>
                    <a:pt x="14" y="6"/>
                    <a:pt x="23" y="5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2"/>
            <p:cNvSpPr/>
            <p:nvPr/>
          </p:nvSpPr>
          <p:spPr bwMode="auto">
            <a:xfrm>
              <a:off x="3154" y="3984"/>
              <a:ext cx="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3"/>
            <p:cNvSpPr>
              <a:spLocks noEditPoints="1"/>
            </p:cNvSpPr>
            <p:nvPr/>
          </p:nvSpPr>
          <p:spPr bwMode="auto">
            <a:xfrm>
              <a:off x="3168" y="4001"/>
              <a:ext cx="355" cy="32"/>
            </a:xfrm>
            <a:custGeom>
              <a:avLst/>
              <a:gdLst>
                <a:gd name="T0" fmla="*/ 150 w 150"/>
                <a:gd name="T1" fmla="*/ 9 h 13"/>
                <a:gd name="T2" fmla="*/ 145 w 150"/>
                <a:gd name="T3" fmla="*/ 12 h 13"/>
                <a:gd name="T4" fmla="*/ 80 w 150"/>
                <a:gd name="T5" fmla="*/ 12 h 13"/>
                <a:gd name="T6" fmla="*/ 83 w 150"/>
                <a:gd name="T7" fmla="*/ 11 h 13"/>
                <a:gd name="T8" fmla="*/ 25 w 150"/>
                <a:gd name="T9" fmla="*/ 13 h 13"/>
                <a:gd name="T10" fmla="*/ 10 w 150"/>
                <a:gd name="T11" fmla="*/ 10 h 13"/>
                <a:gd name="T12" fmla="*/ 1 w 150"/>
                <a:gd name="T13" fmla="*/ 11 h 13"/>
                <a:gd name="T14" fmla="*/ 9 w 150"/>
                <a:gd name="T15" fmla="*/ 10 h 13"/>
                <a:gd name="T16" fmla="*/ 5 w 150"/>
                <a:gd name="T17" fmla="*/ 10 h 13"/>
                <a:gd name="T18" fmla="*/ 20 w 150"/>
                <a:gd name="T19" fmla="*/ 5 h 13"/>
                <a:gd name="T20" fmla="*/ 11 w 150"/>
                <a:gd name="T21" fmla="*/ 9 h 13"/>
                <a:gd name="T22" fmla="*/ 17 w 150"/>
                <a:gd name="T23" fmla="*/ 7 h 13"/>
                <a:gd name="T24" fmla="*/ 25 w 150"/>
                <a:gd name="T25" fmla="*/ 9 h 13"/>
                <a:gd name="T26" fmla="*/ 43 w 150"/>
                <a:gd name="T27" fmla="*/ 8 h 13"/>
                <a:gd name="T28" fmla="*/ 53 w 150"/>
                <a:gd name="T29" fmla="*/ 10 h 13"/>
                <a:gd name="T30" fmla="*/ 59 w 150"/>
                <a:gd name="T31" fmla="*/ 7 h 13"/>
                <a:gd name="T32" fmla="*/ 76 w 150"/>
                <a:gd name="T33" fmla="*/ 8 h 13"/>
                <a:gd name="T34" fmla="*/ 102 w 150"/>
                <a:gd name="T35" fmla="*/ 0 h 13"/>
                <a:gd name="T36" fmla="*/ 123 w 150"/>
                <a:gd name="T37" fmla="*/ 5 h 13"/>
                <a:gd name="T38" fmla="*/ 90 w 150"/>
                <a:gd name="T39" fmla="*/ 7 h 13"/>
                <a:gd name="T40" fmla="*/ 77 w 150"/>
                <a:gd name="T41" fmla="*/ 10 h 13"/>
                <a:gd name="T42" fmla="*/ 106 w 150"/>
                <a:gd name="T43" fmla="*/ 9 h 13"/>
                <a:gd name="T44" fmla="*/ 103 w 150"/>
                <a:gd name="T45" fmla="*/ 9 h 13"/>
                <a:gd name="T46" fmla="*/ 135 w 150"/>
                <a:gd name="T47" fmla="*/ 7 h 13"/>
                <a:gd name="T48" fmla="*/ 139 w 150"/>
                <a:gd name="T49" fmla="*/ 9 h 13"/>
                <a:gd name="T50" fmla="*/ 150 w 150"/>
                <a:gd name="T51" fmla="*/ 9 h 13"/>
                <a:gd name="T52" fmla="*/ 135 w 150"/>
                <a:gd name="T53" fmla="*/ 9 h 13"/>
                <a:gd name="T54" fmla="*/ 126 w 150"/>
                <a:gd name="T55" fmla="*/ 9 h 13"/>
                <a:gd name="T56" fmla="*/ 135 w 150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13">
                  <a:moveTo>
                    <a:pt x="150" y="9"/>
                  </a:moveTo>
                  <a:cubicBezTo>
                    <a:pt x="145" y="12"/>
                    <a:pt x="145" y="12"/>
                    <a:pt x="145" y="12"/>
                  </a:cubicBezTo>
                  <a:cubicBezTo>
                    <a:pt x="116" y="13"/>
                    <a:pt x="105" y="12"/>
                    <a:pt x="80" y="12"/>
                  </a:cubicBezTo>
                  <a:cubicBezTo>
                    <a:pt x="78" y="12"/>
                    <a:pt x="81" y="12"/>
                    <a:pt x="83" y="11"/>
                  </a:cubicBezTo>
                  <a:cubicBezTo>
                    <a:pt x="65" y="12"/>
                    <a:pt x="38" y="11"/>
                    <a:pt x="25" y="13"/>
                  </a:cubicBezTo>
                  <a:cubicBezTo>
                    <a:pt x="20" y="13"/>
                    <a:pt x="5" y="11"/>
                    <a:pt x="10" y="10"/>
                  </a:cubicBezTo>
                  <a:cubicBezTo>
                    <a:pt x="8" y="11"/>
                    <a:pt x="4" y="11"/>
                    <a:pt x="1" y="11"/>
                  </a:cubicBezTo>
                  <a:cubicBezTo>
                    <a:pt x="0" y="10"/>
                    <a:pt x="8" y="11"/>
                    <a:pt x="9" y="10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9" y="8"/>
                    <a:pt x="0" y="5"/>
                    <a:pt x="20" y="5"/>
                  </a:cubicBezTo>
                  <a:cubicBezTo>
                    <a:pt x="28" y="8"/>
                    <a:pt x="6" y="6"/>
                    <a:pt x="11" y="9"/>
                  </a:cubicBezTo>
                  <a:cubicBezTo>
                    <a:pt x="17" y="9"/>
                    <a:pt x="16" y="8"/>
                    <a:pt x="17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8" y="8"/>
                    <a:pt x="38" y="9"/>
                    <a:pt x="43" y="8"/>
                  </a:cubicBezTo>
                  <a:cubicBezTo>
                    <a:pt x="59" y="8"/>
                    <a:pt x="42" y="10"/>
                    <a:pt x="53" y="10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102" y="6"/>
                    <a:pt x="73" y="2"/>
                    <a:pt x="102" y="0"/>
                  </a:cubicBezTo>
                  <a:cubicBezTo>
                    <a:pt x="98" y="1"/>
                    <a:pt x="110" y="4"/>
                    <a:pt x="123" y="5"/>
                  </a:cubicBezTo>
                  <a:cubicBezTo>
                    <a:pt x="115" y="5"/>
                    <a:pt x="100" y="8"/>
                    <a:pt x="90" y="7"/>
                  </a:cubicBezTo>
                  <a:cubicBezTo>
                    <a:pt x="104" y="9"/>
                    <a:pt x="69" y="7"/>
                    <a:pt x="77" y="10"/>
                  </a:cubicBezTo>
                  <a:cubicBezTo>
                    <a:pt x="84" y="8"/>
                    <a:pt x="96" y="8"/>
                    <a:pt x="106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13" y="10"/>
                    <a:pt x="121" y="6"/>
                    <a:pt x="135" y="7"/>
                  </a:cubicBezTo>
                  <a:cubicBezTo>
                    <a:pt x="141" y="7"/>
                    <a:pt x="140" y="8"/>
                    <a:pt x="139" y="9"/>
                  </a:cubicBezTo>
                  <a:cubicBezTo>
                    <a:pt x="145" y="9"/>
                    <a:pt x="150" y="8"/>
                    <a:pt x="150" y="9"/>
                  </a:cubicBezTo>
                  <a:close/>
                  <a:moveTo>
                    <a:pt x="135" y="9"/>
                  </a:moveTo>
                  <a:cubicBezTo>
                    <a:pt x="126" y="9"/>
                    <a:pt x="126" y="9"/>
                    <a:pt x="126" y="9"/>
                  </a:cubicBezTo>
                  <a:cubicBezTo>
                    <a:pt x="128" y="10"/>
                    <a:pt x="131" y="10"/>
                    <a:pt x="1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4"/>
            <p:cNvSpPr/>
            <p:nvPr/>
          </p:nvSpPr>
          <p:spPr bwMode="auto">
            <a:xfrm>
              <a:off x="6269" y="3927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5"/>
            <p:cNvSpPr/>
            <p:nvPr/>
          </p:nvSpPr>
          <p:spPr bwMode="auto">
            <a:xfrm>
              <a:off x="4325" y="3922"/>
              <a:ext cx="12" cy="0"/>
            </a:xfrm>
            <a:custGeom>
              <a:avLst/>
              <a:gdLst>
                <a:gd name="T0" fmla="*/ 0 w 5"/>
                <a:gd name="T1" fmla="*/ 5 w 5"/>
                <a:gd name="T2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6"/>
            <p:cNvSpPr/>
            <p:nvPr/>
          </p:nvSpPr>
          <p:spPr bwMode="auto">
            <a:xfrm>
              <a:off x="4609" y="3892"/>
              <a:ext cx="18" cy="3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  <a:gd name="T4" fmla="*/ 0 w 8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7"/>
            <p:cNvSpPr/>
            <p:nvPr/>
          </p:nvSpPr>
          <p:spPr bwMode="auto">
            <a:xfrm>
              <a:off x="6115" y="3924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8"/>
            <p:cNvSpPr/>
            <p:nvPr/>
          </p:nvSpPr>
          <p:spPr bwMode="auto">
            <a:xfrm>
              <a:off x="5181" y="3914"/>
              <a:ext cx="9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99"/>
            <p:cNvSpPr/>
            <p:nvPr/>
          </p:nvSpPr>
          <p:spPr bwMode="auto">
            <a:xfrm>
              <a:off x="4606" y="3895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0"/>
            <p:cNvSpPr/>
            <p:nvPr/>
          </p:nvSpPr>
          <p:spPr bwMode="auto">
            <a:xfrm>
              <a:off x="4190" y="3897"/>
              <a:ext cx="9" cy="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1"/>
            <p:cNvSpPr/>
            <p:nvPr/>
          </p:nvSpPr>
          <p:spPr bwMode="auto">
            <a:xfrm>
              <a:off x="4209" y="3922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2"/>
            <p:cNvSpPr/>
            <p:nvPr/>
          </p:nvSpPr>
          <p:spPr bwMode="auto">
            <a:xfrm>
              <a:off x="3762" y="3905"/>
              <a:ext cx="16" cy="2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1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3"/>
            <p:cNvSpPr/>
            <p:nvPr/>
          </p:nvSpPr>
          <p:spPr bwMode="auto">
            <a:xfrm>
              <a:off x="4169" y="3917"/>
              <a:ext cx="4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04"/>
            <p:cNvSpPr/>
            <p:nvPr/>
          </p:nvSpPr>
          <p:spPr bwMode="auto">
            <a:xfrm flipH="1">
              <a:off x="6378" y="39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5"/>
            <p:cNvSpPr/>
            <p:nvPr/>
          </p:nvSpPr>
          <p:spPr bwMode="auto">
            <a:xfrm>
              <a:off x="6420" y="3937"/>
              <a:ext cx="14" cy="2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0 h 1"/>
                <a:gd name="T4" fmla="*/ 0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6"/>
            <p:cNvSpPr/>
            <p:nvPr/>
          </p:nvSpPr>
          <p:spPr bwMode="auto">
            <a:xfrm>
              <a:off x="5429" y="3927"/>
              <a:ext cx="19" cy="5"/>
            </a:xfrm>
            <a:custGeom>
              <a:avLst/>
              <a:gdLst>
                <a:gd name="T0" fmla="*/ 0 w 8"/>
                <a:gd name="T1" fmla="*/ 0 h 2"/>
                <a:gd name="T2" fmla="*/ 4 w 8"/>
                <a:gd name="T3" fmla="*/ 2 h 2"/>
                <a:gd name="T4" fmla="*/ 0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2" y="1"/>
                    <a:pt x="6" y="1"/>
                    <a:pt x="4" y="2"/>
                  </a:cubicBezTo>
                  <a:cubicBezTo>
                    <a:pt x="8" y="1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07"/>
            <p:cNvSpPr/>
            <p:nvPr/>
          </p:nvSpPr>
          <p:spPr bwMode="auto">
            <a:xfrm>
              <a:off x="6293" y="4001"/>
              <a:ext cx="11" cy="2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0 h 1"/>
                <a:gd name="T4" fmla="*/ 1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08"/>
            <p:cNvSpPr/>
            <p:nvPr/>
          </p:nvSpPr>
          <p:spPr bwMode="auto">
            <a:xfrm>
              <a:off x="6304" y="3999"/>
              <a:ext cx="10" cy="2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09"/>
            <p:cNvSpPr/>
            <p:nvPr/>
          </p:nvSpPr>
          <p:spPr bwMode="auto">
            <a:xfrm>
              <a:off x="5309" y="3996"/>
              <a:ext cx="4" cy="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10"/>
            <p:cNvSpPr/>
            <p:nvPr/>
          </p:nvSpPr>
          <p:spPr bwMode="auto">
            <a:xfrm>
              <a:off x="6380" y="3912"/>
              <a:ext cx="154" cy="27"/>
            </a:xfrm>
            <a:custGeom>
              <a:avLst/>
              <a:gdLst>
                <a:gd name="T0" fmla="*/ 28 w 65"/>
                <a:gd name="T1" fmla="*/ 11 h 11"/>
                <a:gd name="T2" fmla="*/ 34 w 65"/>
                <a:gd name="T3" fmla="*/ 8 h 11"/>
                <a:gd name="T4" fmla="*/ 55 w 65"/>
                <a:gd name="T5" fmla="*/ 6 h 11"/>
                <a:gd name="T6" fmla="*/ 56 w 65"/>
                <a:gd name="T7" fmla="*/ 4 h 11"/>
                <a:gd name="T8" fmla="*/ 44 w 65"/>
                <a:gd name="T9" fmla="*/ 5 h 11"/>
                <a:gd name="T10" fmla="*/ 55 w 65"/>
                <a:gd name="T11" fmla="*/ 3 h 11"/>
                <a:gd name="T12" fmla="*/ 54 w 65"/>
                <a:gd name="T13" fmla="*/ 0 h 11"/>
                <a:gd name="T14" fmla="*/ 0 w 65"/>
                <a:gd name="T15" fmla="*/ 5 h 11"/>
                <a:gd name="T16" fmla="*/ 38 w 65"/>
                <a:gd name="T17" fmla="*/ 5 h 11"/>
                <a:gd name="T18" fmla="*/ 33 w 65"/>
                <a:gd name="T19" fmla="*/ 7 h 11"/>
                <a:gd name="T20" fmla="*/ 3 w 65"/>
                <a:gd name="T21" fmla="*/ 7 h 11"/>
                <a:gd name="T22" fmla="*/ 29 w 65"/>
                <a:gd name="T23" fmla="*/ 8 h 11"/>
                <a:gd name="T24" fmla="*/ 23 w 65"/>
                <a:gd name="T25" fmla="*/ 10 h 11"/>
                <a:gd name="T26" fmla="*/ 28 w 6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11">
                  <a:moveTo>
                    <a:pt x="28" y="11"/>
                  </a:moveTo>
                  <a:cubicBezTo>
                    <a:pt x="29" y="10"/>
                    <a:pt x="57" y="8"/>
                    <a:pt x="34" y="8"/>
                  </a:cubicBezTo>
                  <a:cubicBezTo>
                    <a:pt x="35" y="5"/>
                    <a:pt x="49" y="7"/>
                    <a:pt x="55" y="6"/>
                  </a:cubicBezTo>
                  <a:cubicBezTo>
                    <a:pt x="50" y="6"/>
                    <a:pt x="57" y="5"/>
                    <a:pt x="56" y="4"/>
                  </a:cubicBezTo>
                  <a:cubicBezTo>
                    <a:pt x="53" y="4"/>
                    <a:pt x="49" y="5"/>
                    <a:pt x="44" y="5"/>
                  </a:cubicBezTo>
                  <a:cubicBezTo>
                    <a:pt x="42" y="3"/>
                    <a:pt x="49" y="3"/>
                    <a:pt x="55" y="3"/>
                  </a:cubicBezTo>
                  <a:cubicBezTo>
                    <a:pt x="48" y="2"/>
                    <a:pt x="65" y="1"/>
                    <a:pt x="54" y="0"/>
                  </a:cubicBezTo>
                  <a:cubicBezTo>
                    <a:pt x="32" y="1"/>
                    <a:pt x="16" y="2"/>
                    <a:pt x="0" y="5"/>
                  </a:cubicBezTo>
                  <a:cubicBezTo>
                    <a:pt x="13" y="5"/>
                    <a:pt x="27" y="4"/>
                    <a:pt x="38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2" y="5"/>
                    <a:pt x="14" y="7"/>
                    <a:pt x="3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10"/>
                    <a:pt x="33" y="10"/>
                    <a:pt x="23" y="10"/>
                  </a:cubicBezTo>
                  <a:cubicBezTo>
                    <a:pt x="26" y="10"/>
                    <a:pt x="28" y="11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11"/>
            <p:cNvSpPr/>
            <p:nvPr/>
          </p:nvSpPr>
          <p:spPr bwMode="auto">
            <a:xfrm>
              <a:off x="6406" y="398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12"/>
            <p:cNvSpPr/>
            <p:nvPr/>
          </p:nvSpPr>
          <p:spPr bwMode="auto">
            <a:xfrm>
              <a:off x="3776" y="4013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13"/>
            <p:cNvSpPr/>
            <p:nvPr/>
          </p:nvSpPr>
          <p:spPr bwMode="auto">
            <a:xfrm flipH="1">
              <a:off x="6368" y="3959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14"/>
            <p:cNvSpPr/>
            <p:nvPr/>
          </p:nvSpPr>
          <p:spPr bwMode="auto">
            <a:xfrm flipH="1">
              <a:off x="3913" y="4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15"/>
            <p:cNvSpPr/>
            <p:nvPr/>
          </p:nvSpPr>
          <p:spPr bwMode="auto">
            <a:xfrm>
              <a:off x="3944" y="3897"/>
              <a:ext cx="5" cy="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16"/>
            <p:cNvSpPr/>
            <p:nvPr/>
          </p:nvSpPr>
          <p:spPr bwMode="auto">
            <a:xfrm flipH="1">
              <a:off x="3913" y="4013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7"/>
            <p:cNvSpPr/>
            <p:nvPr/>
          </p:nvSpPr>
          <p:spPr bwMode="auto">
            <a:xfrm>
              <a:off x="4549" y="3994"/>
              <a:ext cx="8" cy="0"/>
            </a:xfrm>
            <a:custGeom>
              <a:avLst/>
              <a:gdLst>
                <a:gd name="T0" fmla="*/ 3 w 3"/>
                <a:gd name="T1" fmla="*/ 1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18"/>
            <p:cNvSpPr/>
            <p:nvPr/>
          </p:nvSpPr>
          <p:spPr bwMode="auto">
            <a:xfrm>
              <a:off x="4426" y="3986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9"/>
            <p:cNvSpPr/>
            <p:nvPr/>
          </p:nvSpPr>
          <p:spPr bwMode="auto">
            <a:xfrm>
              <a:off x="5384" y="3905"/>
              <a:ext cx="1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20"/>
            <p:cNvSpPr/>
            <p:nvPr/>
          </p:nvSpPr>
          <p:spPr bwMode="auto">
            <a:xfrm>
              <a:off x="3906" y="4016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21"/>
            <p:cNvSpPr/>
            <p:nvPr/>
          </p:nvSpPr>
          <p:spPr bwMode="auto">
            <a:xfrm>
              <a:off x="4746" y="3966"/>
              <a:ext cx="4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22"/>
            <p:cNvSpPr/>
            <p:nvPr/>
          </p:nvSpPr>
          <p:spPr bwMode="auto">
            <a:xfrm>
              <a:off x="4727" y="3959"/>
              <a:ext cx="156" cy="15"/>
            </a:xfrm>
            <a:custGeom>
              <a:avLst/>
              <a:gdLst>
                <a:gd name="T0" fmla="*/ 38 w 66"/>
                <a:gd name="T1" fmla="*/ 5 h 6"/>
                <a:gd name="T2" fmla="*/ 36 w 66"/>
                <a:gd name="T3" fmla="*/ 6 h 6"/>
                <a:gd name="T4" fmla="*/ 66 w 66"/>
                <a:gd name="T5" fmla="*/ 3 h 6"/>
                <a:gd name="T6" fmla="*/ 49 w 66"/>
                <a:gd name="T7" fmla="*/ 1 h 6"/>
                <a:gd name="T8" fmla="*/ 27 w 66"/>
                <a:gd name="T9" fmla="*/ 0 h 6"/>
                <a:gd name="T10" fmla="*/ 21 w 66"/>
                <a:gd name="T11" fmla="*/ 3 h 6"/>
                <a:gd name="T12" fmla="*/ 16 w 66"/>
                <a:gd name="T13" fmla="*/ 1 h 6"/>
                <a:gd name="T14" fmla="*/ 0 w 66"/>
                <a:gd name="T15" fmla="*/ 1 h 6"/>
                <a:gd name="T16" fmla="*/ 14 w 66"/>
                <a:gd name="T17" fmla="*/ 1 h 6"/>
                <a:gd name="T18" fmla="*/ 10 w 66"/>
                <a:gd name="T19" fmla="*/ 3 h 6"/>
                <a:gd name="T20" fmla="*/ 11 w 66"/>
                <a:gd name="T21" fmla="*/ 3 h 6"/>
                <a:gd name="T22" fmla="*/ 38 w 66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">
                  <a:moveTo>
                    <a:pt x="38" y="5"/>
                  </a:moveTo>
                  <a:cubicBezTo>
                    <a:pt x="37" y="5"/>
                    <a:pt x="36" y="5"/>
                    <a:pt x="36" y="6"/>
                  </a:cubicBezTo>
                  <a:cubicBezTo>
                    <a:pt x="46" y="5"/>
                    <a:pt x="64" y="6"/>
                    <a:pt x="66" y="3"/>
                  </a:cubicBezTo>
                  <a:cubicBezTo>
                    <a:pt x="63" y="4"/>
                    <a:pt x="46" y="2"/>
                    <a:pt x="49" y="1"/>
                  </a:cubicBezTo>
                  <a:cubicBezTo>
                    <a:pt x="42" y="1"/>
                    <a:pt x="31" y="0"/>
                    <a:pt x="27" y="0"/>
                  </a:cubicBezTo>
                  <a:cubicBezTo>
                    <a:pt x="39" y="1"/>
                    <a:pt x="29" y="2"/>
                    <a:pt x="21" y="3"/>
                  </a:cubicBezTo>
                  <a:cubicBezTo>
                    <a:pt x="14" y="2"/>
                    <a:pt x="22" y="1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3"/>
                    <a:pt x="11" y="3"/>
                  </a:cubicBezTo>
                  <a:cubicBezTo>
                    <a:pt x="35" y="2"/>
                    <a:pt x="13" y="6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23"/>
            <p:cNvSpPr/>
            <p:nvPr/>
          </p:nvSpPr>
          <p:spPr bwMode="auto">
            <a:xfrm>
              <a:off x="4803" y="3974"/>
              <a:ext cx="9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24"/>
            <p:cNvSpPr/>
            <p:nvPr/>
          </p:nvSpPr>
          <p:spPr bwMode="auto">
            <a:xfrm>
              <a:off x="5044" y="3981"/>
              <a:ext cx="9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25"/>
            <p:cNvSpPr/>
            <p:nvPr/>
          </p:nvSpPr>
          <p:spPr bwMode="auto">
            <a:xfrm>
              <a:off x="3348" y="3974"/>
              <a:ext cx="33" cy="5"/>
            </a:xfrm>
            <a:custGeom>
              <a:avLst/>
              <a:gdLst>
                <a:gd name="T0" fmla="*/ 0 w 14"/>
                <a:gd name="T1" fmla="*/ 0 h 2"/>
                <a:gd name="T2" fmla="*/ 14 w 14"/>
                <a:gd name="T3" fmla="*/ 1 h 2"/>
                <a:gd name="T4" fmla="*/ 1 w 14"/>
                <a:gd name="T5" fmla="*/ 0 h 2"/>
                <a:gd name="T6" fmla="*/ 0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cubicBezTo>
                    <a:pt x="0" y="1"/>
                    <a:pt x="14" y="2"/>
                    <a:pt x="14" y="1"/>
                  </a:cubicBezTo>
                  <a:cubicBezTo>
                    <a:pt x="10" y="0"/>
                    <a:pt x="5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26"/>
            <p:cNvSpPr/>
            <p:nvPr/>
          </p:nvSpPr>
          <p:spPr bwMode="auto">
            <a:xfrm>
              <a:off x="5661" y="3957"/>
              <a:ext cx="12" cy="2"/>
            </a:xfrm>
            <a:custGeom>
              <a:avLst/>
              <a:gdLst>
                <a:gd name="T0" fmla="*/ 5 w 5"/>
                <a:gd name="T1" fmla="*/ 0 h 1"/>
                <a:gd name="T2" fmla="*/ 1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27"/>
            <p:cNvSpPr/>
            <p:nvPr/>
          </p:nvSpPr>
          <p:spPr bwMode="auto">
            <a:xfrm>
              <a:off x="4843" y="3959"/>
              <a:ext cx="9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28"/>
            <p:cNvSpPr/>
            <p:nvPr/>
          </p:nvSpPr>
          <p:spPr bwMode="auto">
            <a:xfrm>
              <a:off x="5675" y="3966"/>
              <a:ext cx="40" cy="5"/>
            </a:xfrm>
            <a:custGeom>
              <a:avLst/>
              <a:gdLst>
                <a:gd name="T0" fmla="*/ 0 w 17"/>
                <a:gd name="T1" fmla="*/ 0 h 2"/>
                <a:gd name="T2" fmla="*/ 6 w 17"/>
                <a:gd name="T3" fmla="*/ 2 h 2"/>
                <a:gd name="T4" fmla="*/ 17 w 17"/>
                <a:gd name="T5" fmla="*/ 1 h 2"/>
                <a:gd name="T6" fmla="*/ 0 w 1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">
                  <a:moveTo>
                    <a:pt x="0" y="0"/>
                  </a:moveTo>
                  <a:cubicBezTo>
                    <a:pt x="2" y="1"/>
                    <a:pt x="5" y="2"/>
                    <a:pt x="6" y="2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2" y="1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429"/>
            <p:cNvSpPr>
              <a:spLocks noChangeArrowheads="1"/>
            </p:cNvSpPr>
            <p:nvPr/>
          </p:nvSpPr>
          <p:spPr bwMode="auto">
            <a:xfrm>
              <a:off x="5715" y="3969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30"/>
            <p:cNvSpPr>
              <a:spLocks noEditPoints="1"/>
            </p:cNvSpPr>
            <p:nvPr/>
          </p:nvSpPr>
          <p:spPr bwMode="auto">
            <a:xfrm>
              <a:off x="936" y="3880"/>
              <a:ext cx="5534" cy="146"/>
            </a:xfrm>
            <a:custGeom>
              <a:avLst/>
              <a:gdLst>
                <a:gd name="T0" fmla="*/ 927 w 2340"/>
                <a:gd name="T1" fmla="*/ 39 h 59"/>
                <a:gd name="T2" fmla="*/ 736 w 2340"/>
                <a:gd name="T3" fmla="*/ 39 h 59"/>
                <a:gd name="T4" fmla="*/ 529 w 2340"/>
                <a:gd name="T5" fmla="*/ 40 h 59"/>
                <a:gd name="T6" fmla="*/ 327 w 2340"/>
                <a:gd name="T7" fmla="*/ 37 h 59"/>
                <a:gd name="T8" fmla="*/ 0 w 2340"/>
                <a:gd name="T9" fmla="*/ 41 h 59"/>
                <a:gd name="T10" fmla="*/ 148 w 2340"/>
                <a:gd name="T11" fmla="*/ 28 h 59"/>
                <a:gd name="T12" fmla="*/ 344 w 2340"/>
                <a:gd name="T13" fmla="*/ 26 h 59"/>
                <a:gd name="T14" fmla="*/ 504 w 2340"/>
                <a:gd name="T15" fmla="*/ 17 h 59"/>
                <a:gd name="T16" fmla="*/ 681 w 2340"/>
                <a:gd name="T17" fmla="*/ 20 h 59"/>
                <a:gd name="T18" fmla="*/ 858 w 2340"/>
                <a:gd name="T19" fmla="*/ 16 h 59"/>
                <a:gd name="T20" fmla="*/ 1058 w 2340"/>
                <a:gd name="T21" fmla="*/ 11 h 59"/>
                <a:gd name="T22" fmla="*/ 990 w 2340"/>
                <a:gd name="T23" fmla="*/ 12 h 59"/>
                <a:gd name="T24" fmla="*/ 920 w 2340"/>
                <a:gd name="T25" fmla="*/ 6 h 59"/>
                <a:gd name="T26" fmla="*/ 1099 w 2340"/>
                <a:gd name="T27" fmla="*/ 4 h 59"/>
                <a:gd name="T28" fmla="*/ 1162 w 2340"/>
                <a:gd name="T29" fmla="*/ 9 h 59"/>
                <a:gd name="T30" fmla="*/ 1281 w 2340"/>
                <a:gd name="T31" fmla="*/ 10 h 59"/>
                <a:gd name="T32" fmla="*/ 1188 w 2340"/>
                <a:gd name="T33" fmla="*/ 6 h 59"/>
                <a:gd name="T34" fmla="*/ 1393 w 2340"/>
                <a:gd name="T35" fmla="*/ 5 h 59"/>
                <a:gd name="T36" fmla="*/ 1380 w 2340"/>
                <a:gd name="T37" fmla="*/ 7 h 59"/>
                <a:gd name="T38" fmla="*/ 1433 w 2340"/>
                <a:gd name="T39" fmla="*/ 17 h 59"/>
                <a:gd name="T40" fmla="*/ 1458 w 2340"/>
                <a:gd name="T41" fmla="*/ 15 h 59"/>
                <a:gd name="T42" fmla="*/ 1566 w 2340"/>
                <a:gd name="T43" fmla="*/ 6 h 59"/>
                <a:gd name="T44" fmla="*/ 1608 w 2340"/>
                <a:gd name="T45" fmla="*/ 6 h 59"/>
                <a:gd name="T46" fmla="*/ 1647 w 2340"/>
                <a:gd name="T47" fmla="*/ 11 h 59"/>
                <a:gd name="T48" fmla="*/ 1707 w 2340"/>
                <a:gd name="T49" fmla="*/ 8 h 59"/>
                <a:gd name="T50" fmla="*/ 1753 w 2340"/>
                <a:gd name="T51" fmla="*/ 15 h 59"/>
                <a:gd name="T52" fmla="*/ 1834 w 2340"/>
                <a:gd name="T53" fmla="*/ 14 h 59"/>
                <a:gd name="T54" fmla="*/ 1860 w 2340"/>
                <a:gd name="T55" fmla="*/ 20 h 59"/>
                <a:gd name="T56" fmla="*/ 2094 w 2340"/>
                <a:gd name="T57" fmla="*/ 14 h 59"/>
                <a:gd name="T58" fmla="*/ 2124 w 2340"/>
                <a:gd name="T59" fmla="*/ 21 h 59"/>
                <a:gd name="T60" fmla="*/ 2195 w 2340"/>
                <a:gd name="T61" fmla="*/ 14 h 59"/>
                <a:gd name="T62" fmla="*/ 2286 w 2340"/>
                <a:gd name="T63" fmla="*/ 18 h 59"/>
                <a:gd name="T64" fmla="*/ 2262 w 2340"/>
                <a:gd name="T65" fmla="*/ 33 h 59"/>
                <a:gd name="T66" fmla="*/ 2208 w 2340"/>
                <a:gd name="T67" fmla="*/ 37 h 59"/>
                <a:gd name="T68" fmla="*/ 2304 w 2340"/>
                <a:gd name="T69" fmla="*/ 40 h 59"/>
                <a:gd name="T70" fmla="*/ 2212 w 2340"/>
                <a:gd name="T71" fmla="*/ 47 h 59"/>
                <a:gd name="T72" fmla="*/ 2118 w 2340"/>
                <a:gd name="T73" fmla="*/ 49 h 59"/>
                <a:gd name="T74" fmla="*/ 2013 w 2340"/>
                <a:gd name="T75" fmla="*/ 51 h 59"/>
                <a:gd name="T76" fmla="*/ 1822 w 2340"/>
                <a:gd name="T77" fmla="*/ 48 h 59"/>
                <a:gd name="T78" fmla="*/ 1539 w 2340"/>
                <a:gd name="T79" fmla="*/ 43 h 59"/>
                <a:gd name="T80" fmla="*/ 1477 w 2340"/>
                <a:gd name="T81" fmla="*/ 43 h 59"/>
                <a:gd name="T82" fmla="*/ 1371 w 2340"/>
                <a:gd name="T83" fmla="*/ 52 h 59"/>
                <a:gd name="T84" fmla="*/ 1217 w 2340"/>
                <a:gd name="T85" fmla="*/ 53 h 59"/>
                <a:gd name="T86" fmla="*/ 1154 w 2340"/>
                <a:gd name="T87" fmla="*/ 55 h 59"/>
                <a:gd name="T88" fmla="*/ 1094 w 2340"/>
                <a:gd name="T89" fmla="*/ 58 h 59"/>
                <a:gd name="T90" fmla="*/ 1024 w 2340"/>
                <a:gd name="T91" fmla="*/ 37 h 59"/>
                <a:gd name="T92" fmla="*/ 1284 w 2340"/>
                <a:gd name="T93" fmla="*/ 32 h 59"/>
                <a:gd name="T94" fmla="*/ 1104 w 2340"/>
                <a:gd name="T95" fmla="*/ 34 h 59"/>
                <a:gd name="T96" fmla="*/ 1199 w 2340"/>
                <a:gd name="T97" fmla="*/ 39 h 59"/>
                <a:gd name="T98" fmla="*/ 1868 w 2340"/>
                <a:gd name="T99" fmla="*/ 36 h 59"/>
                <a:gd name="T100" fmla="*/ 1970 w 2340"/>
                <a:gd name="T101" fmla="*/ 38 h 59"/>
                <a:gd name="T102" fmla="*/ 2012 w 2340"/>
                <a:gd name="T103" fmla="*/ 32 h 59"/>
                <a:gd name="T104" fmla="*/ 1618 w 2340"/>
                <a:gd name="T105" fmla="*/ 41 h 59"/>
                <a:gd name="T106" fmla="*/ 1631 w 2340"/>
                <a:gd name="T107" fmla="*/ 48 h 59"/>
                <a:gd name="T108" fmla="*/ 1721 w 2340"/>
                <a:gd name="T109" fmla="*/ 39 h 59"/>
                <a:gd name="T110" fmla="*/ 1836 w 2340"/>
                <a:gd name="T111" fmla="*/ 36 h 59"/>
                <a:gd name="T112" fmla="*/ 1703 w 2340"/>
                <a:gd name="T113" fmla="*/ 33 h 59"/>
                <a:gd name="T114" fmla="*/ 1574 w 2340"/>
                <a:gd name="T115" fmla="*/ 28 h 59"/>
                <a:gd name="T116" fmla="*/ 1412 w 2340"/>
                <a:gd name="T117" fmla="*/ 37 h 59"/>
                <a:gd name="T118" fmla="*/ 1315 w 2340"/>
                <a:gd name="T119" fmla="*/ 39 h 59"/>
                <a:gd name="T120" fmla="*/ 1443 w 2340"/>
                <a:gd name="T12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0" h="59">
                  <a:moveTo>
                    <a:pt x="1011" y="38"/>
                  </a:moveTo>
                  <a:cubicBezTo>
                    <a:pt x="1010" y="38"/>
                    <a:pt x="1009" y="38"/>
                    <a:pt x="1008" y="38"/>
                  </a:cubicBezTo>
                  <a:cubicBezTo>
                    <a:pt x="1009" y="37"/>
                    <a:pt x="1009" y="37"/>
                    <a:pt x="1009" y="37"/>
                  </a:cubicBezTo>
                  <a:cubicBezTo>
                    <a:pt x="1006" y="37"/>
                    <a:pt x="1003" y="37"/>
                    <a:pt x="1000" y="37"/>
                  </a:cubicBezTo>
                  <a:cubicBezTo>
                    <a:pt x="999" y="37"/>
                    <a:pt x="997" y="37"/>
                    <a:pt x="996" y="37"/>
                  </a:cubicBezTo>
                  <a:cubicBezTo>
                    <a:pt x="997" y="37"/>
                    <a:pt x="997" y="37"/>
                    <a:pt x="997" y="37"/>
                  </a:cubicBezTo>
                  <a:cubicBezTo>
                    <a:pt x="996" y="37"/>
                    <a:pt x="995" y="37"/>
                    <a:pt x="994" y="37"/>
                  </a:cubicBezTo>
                  <a:cubicBezTo>
                    <a:pt x="987" y="38"/>
                    <a:pt x="968" y="40"/>
                    <a:pt x="962" y="41"/>
                  </a:cubicBezTo>
                  <a:cubicBezTo>
                    <a:pt x="955" y="41"/>
                    <a:pt x="946" y="42"/>
                    <a:pt x="940" y="42"/>
                  </a:cubicBezTo>
                  <a:cubicBezTo>
                    <a:pt x="946" y="42"/>
                    <a:pt x="952" y="41"/>
                    <a:pt x="950" y="40"/>
                  </a:cubicBezTo>
                  <a:cubicBezTo>
                    <a:pt x="940" y="39"/>
                    <a:pt x="935" y="36"/>
                    <a:pt x="917" y="39"/>
                  </a:cubicBezTo>
                  <a:cubicBezTo>
                    <a:pt x="927" y="39"/>
                    <a:pt x="927" y="39"/>
                    <a:pt x="927" y="39"/>
                  </a:cubicBezTo>
                  <a:cubicBezTo>
                    <a:pt x="903" y="43"/>
                    <a:pt x="903" y="43"/>
                    <a:pt x="903" y="43"/>
                  </a:cubicBezTo>
                  <a:cubicBezTo>
                    <a:pt x="895" y="41"/>
                    <a:pt x="915" y="41"/>
                    <a:pt x="919" y="39"/>
                  </a:cubicBezTo>
                  <a:cubicBezTo>
                    <a:pt x="900" y="41"/>
                    <a:pt x="885" y="36"/>
                    <a:pt x="876" y="40"/>
                  </a:cubicBezTo>
                  <a:cubicBezTo>
                    <a:pt x="875" y="38"/>
                    <a:pt x="873" y="34"/>
                    <a:pt x="861" y="35"/>
                  </a:cubicBezTo>
                  <a:cubicBezTo>
                    <a:pt x="869" y="37"/>
                    <a:pt x="853" y="36"/>
                    <a:pt x="860" y="38"/>
                  </a:cubicBezTo>
                  <a:cubicBezTo>
                    <a:pt x="856" y="40"/>
                    <a:pt x="847" y="38"/>
                    <a:pt x="846" y="39"/>
                  </a:cubicBezTo>
                  <a:cubicBezTo>
                    <a:pt x="847" y="38"/>
                    <a:pt x="847" y="38"/>
                    <a:pt x="847" y="38"/>
                  </a:cubicBezTo>
                  <a:cubicBezTo>
                    <a:pt x="826" y="35"/>
                    <a:pt x="820" y="40"/>
                    <a:pt x="811" y="42"/>
                  </a:cubicBezTo>
                  <a:cubicBezTo>
                    <a:pt x="786" y="43"/>
                    <a:pt x="774" y="41"/>
                    <a:pt x="754" y="42"/>
                  </a:cubicBezTo>
                  <a:cubicBezTo>
                    <a:pt x="753" y="40"/>
                    <a:pt x="748" y="37"/>
                    <a:pt x="740" y="37"/>
                  </a:cubicBezTo>
                  <a:cubicBezTo>
                    <a:pt x="736" y="39"/>
                    <a:pt x="717" y="39"/>
                    <a:pt x="716" y="42"/>
                  </a:cubicBezTo>
                  <a:cubicBezTo>
                    <a:pt x="730" y="43"/>
                    <a:pt x="727" y="40"/>
                    <a:pt x="736" y="39"/>
                  </a:cubicBezTo>
                  <a:cubicBezTo>
                    <a:pt x="743" y="42"/>
                    <a:pt x="737" y="42"/>
                    <a:pt x="747" y="43"/>
                  </a:cubicBezTo>
                  <a:cubicBezTo>
                    <a:pt x="739" y="42"/>
                    <a:pt x="711" y="44"/>
                    <a:pt x="702" y="42"/>
                  </a:cubicBezTo>
                  <a:cubicBezTo>
                    <a:pt x="705" y="42"/>
                    <a:pt x="705" y="42"/>
                    <a:pt x="705" y="42"/>
                  </a:cubicBezTo>
                  <a:cubicBezTo>
                    <a:pt x="691" y="40"/>
                    <a:pt x="688" y="35"/>
                    <a:pt x="665" y="38"/>
                  </a:cubicBezTo>
                  <a:cubicBezTo>
                    <a:pt x="654" y="40"/>
                    <a:pt x="654" y="40"/>
                    <a:pt x="654" y="40"/>
                  </a:cubicBezTo>
                  <a:cubicBezTo>
                    <a:pt x="654" y="39"/>
                    <a:pt x="654" y="39"/>
                    <a:pt x="655" y="39"/>
                  </a:cubicBezTo>
                  <a:cubicBezTo>
                    <a:pt x="637" y="39"/>
                    <a:pt x="641" y="36"/>
                    <a:pt x="621" y="38"/>
                  </a:cubicBezTo>
                  <a:cubicBezTo>
                    <a:pt x="623" y="38"/>
                    <a:pt x="622" y="38"/>
                    <a:pt x="624" y="37"/>
                  </a:cubicBezTo>
                  <a:cubicBezTo>
                    <a:pt x="612" y="36"/>
                    <a:pt x="601" y="39"/>
                    <a:pt x="592" y="39"/>
                  </a:cubicBezTo>
                  <a:cubicBezTo>
                    <a:pt x="587" y="37"/>
                    <a:pt x="593" y="37"/>
                    <a:pt x="596" y="36"/>
                  </a:cubicBezTo>
                  <a:cubicBezTo>
                    <a:pt x="576" y="35"/>
                    <a:pt x="554" y="39"/>
                    <a:pt x="542" y="41"/>
                  </a:cubicBezTo>
                  <a:cubicBezTo>
                    <a:pt x="529" y="40"/>
                    <a:pt x="529" y="40"/>
                    <a:pt x="529" y="40"/>
                  </a:cubicBezTo>
                  <a:cubicBezTo>
                    <a:pt x="537" y="39"/>
                    <a:pt x="546" y="37"/>
                    <a:pt x="544" y="36"/>
                  </a:cubicBezTo>
                  <a:cubicBezTo>
                    <a:pt x="537" y="36"/>
                    <a:pt x="538" y="37"/>
                    <a:pt x="528" y="37"/>
                  </a:cubicBezTo>
                  <a:cubicBezTo>
                    <a:pt x="530" y="36"/>
                    <a:pt x="534" y="34"/>
                    <a:pt x="539" y="33"/>
                  </a:cubicBezTo>
                  <a:cubicBezTo>
                    <a:pt x="518" y="31"/>
                    <a:pt x="534" y="37"/>
                    <a:pt x="519" y="33"/>
                  </a:cubicBezTo>
                  <a:cubicBezTo>
                    <a:pt x="513" y="33"/>
                    <a:pt x="509" y="35"/>
                    <a:pt x="508" y="37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5" y="37"/>
                    <a:pt x="480" y="37"/>
                    <a:pt x="471" y="37"/>
                  </a:cubicBezTo>
                  <a:cubicBezTo>
                    <a:pt x="469" y="38"/>
                    <a:pt x="478" y="39"/>
                    <a:pt x="482" y="38"/>
                  </a:cubicBezTo>
                  <a:cubicBezTo>
                    <a:pt x="481" y="40"/>
                    <a:pt x="471" y="40"/>
                    <a:pt x="464" y="40"/>
                  </a:cubicBezTo>
                  <a:cubicBezTo>
                    <a:pt x="462" y="37"/>
                    <a:pt x="421" y="41"/>
                    <a:pt x="429" y="36"/>
                  </a:cubicBezTo>
                  <a:cubicBezTo>
                    <a:pt x="400" y="38"/>
                    <a:pt x="358" y="38"/>
                    <a:pt x="338" y="40"/>
                  </a:cubicBezTo>
                  <a:cubicBezTo>
                    <a:pt x="332" y="39"/>
                    <a:pt x="319" y="39"/>
                    <a:pt x="327" y="37"/>
                  </a:cubicBezTo>
                  <a:cubicBezTo>
                    <a:pt x="303" y="37"/>
                    <a:pt x="291" y="41"/>
                    <a:pt x="267" y="40"/>
                  </a:cubicBezTo>
                  <a:cubicBezTo>
                    <a:pt x="265" y="39"/>
                    <a:pt x="278" y="40"/>
                    <a:pt x="277" y="38"/>
                  </a:cubicBezTo>
                  <a:cubicBezTo>
                    <a:pt x="261" y="40"/>
                    <a:pt x="249" y="37"/>
                    <a:pt x="225" y="38"/>
                  </a:cubicBezTo>
                  <a:cubicBezTo>
                    <a:pt x="229" y="38"/>
                    <a:pt x="230" y="37"/>
                    <a:pt x="231" y="36"/>
                  </a:cubicBezTo>
                  <a:cubicBezTo>
                    <a:pt x="231" y="37"/>
                    <a:pt x="221" y="38"/>
                    <a:pt x="215" y="38"/>
                  </a:cubicBezTo>
                  <a:cubicBezTo>
                    <a:pt x="211" y="38"/>
                    <a:pt x="219" y="38"/>
                    <a:pt x="217" y="37"/>
                  </a:cubicBezTo>
                  <a:cubicBezTo>
                    <a:pt x="171" y="36"/>
                    <a:pt x="136" y="41"/>
                    <a:pt x="90" y="41"/>
                  </a:cubicBezTo>
                  <a:cubicBezTo>
                    <a:pt x="103" y="41"/>
                    <a:pt x="108" y="38"/>
                    <a:pt x="108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0" y="38"/>
                    <a:pt x="80" y="38"/>
                    <a:pt x="72" y="39"/>
                  </a:cubicBezTo>
                  <a:cubicBezTo>
                    <a:pt x="71" y="39"/>
                    <a:pt x="67" y="38"/>
                    <a:pt x="71" y="38"/>
                  </a:cubicBezTo>
                  <a:cubicBezTo>
                    <a:pt x="46" y="35"/>
                    <a:pt x="32" y="42"/>
                    <a:pt x="0" y="4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5" y="30"/>
                    <a:pt x="27" y="33"/>
                    <a:pt x="26" y="32"/>
                  </a:cubicBezTo>
                  <a:cubicBezTo>
                    <a:pt x="28" y="31"/>
                    <a:pt x="33" y="31"/>
                    <a:pt x="33" y="30"/>
                  </a:cubicBezTo>
                  <a:cubicBezTo>
                    <a:pt x="23" y="29"/>
                    <a:pt x="23" y="31"/>
                    <a:pt x="16" y="31"/>
                  </a:cubicBezTo>
                  <a:cubicBezTo>
                    <a:pt x="34" y="27"/>
                    <a:pt x="71" y="27"/>
                    <a:pt x="91" y="26"/>
                  </a:cubicBezTo>
                  <a:cubicBezTo>
                    <a:pt x="94" y="26"/>
                    <a:pt x="89" y="27"/>
                    <a:pt x="88" y="28"/>
                  </a:cubicBezTo>
                  <a:cubicBezTo>
                    <a:pt x="96" y="28"/>
                    <a:pt x="101" y="29"/>
                    <a:pt x="111" y="28"/>
                  </a:cubicBezTo>
                  <a:cubicBezTo>
                    <a:pt x="118" y="26"/>
                    <a:pt x="106" y="27"/>
                    <a:pt x="101" y="27"/>
                  </a:cubicBezTo>
                  <a:cubicBezTo>
                    <a:pt x="102" y="25"/>
                    <a:pt x="105" y="25"/>
                    <a:pt x="110" y="25"/>
                  </a:cubicBezTo>
                  <a:cubicBezTo>
                    <a:pt x="111" y="27"/>
                    <a:pt x="141" y="26"/>
                    <a:pt x="148" y="28"/>
                  </a:cubicBezTo>
                  <a:cubicBezTo>
                    <a:pt x="178" y="28"/>
                    <a:pt x="143" y="23"/>
                    <a:pt x="173" y="24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98" y="24"/>
                    <a:pt x="220" y="23"/>
                    <a:pt x="240" y="23"/>
                  </a:cubicBezTo>
                  <a:cubicBezTo>
                    <a:pt x="236" y="23"/>
                    <a:pt x="236" y="23"/>
                    <a:pt x="236" y="23"/>
                  </a:cubicBezTo>
                  <a:cubicBezTo>
                    <a:pt x="233" y="24"/>
                    <a:pt x="237" y="25"/>
                    <a:pt x="239" y="25"/>
                  </a:cubicBezTo>
                  <a:cubicBezTo>
                    <a:pt x="254" y="26"/>
                    <a:pt x="267" y="24"/>
                    <a:pt x="276" y="26"/>
                  </a:cubicBezTo>
                  <a:cubicBezTo>
                    <a:pt x="292" y="24"/>
                    <a:pt x="320" y="22"/>
                    <a:pt x="339" y="21"/>
                  </a:cubicBezTo>
                  <a:cubicBezTo>
                    <a:pt x="344" y="24"/>
                    <a:pt x="314" y="23"/>
                    <a:pt x="306" y="25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13" y="25"/>
                    <a:pt x="309" y="26"/>
                    <a:pt x="302" y="28"/>
                  </a:cubicBezTo>
                  <a:cubicBezTo>
                    <a:pt x="317" y="28"/>
                    <a:pt x="322" y="26"/>
                    <a:pt x="337" y="25"/>
                  </a:cubicBezTo>
                  <a:cubicBezTo>
                    <a:pt x="336" y="26"/>
                    <a:pt x="337" y="26"/>
                    <a:pt x="344" y="26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46" y="24"/>
                    <a:pt x="347" y="25"/>
                    <a:pt x="349" y="25"/>
                  </a:cubicBezTo>
                  <a:cubicBezTo>
                    <a:pt x="374" y="24"/>
                    <a:pt x="374" y="24"/>
                    <a:pt x="374" y="24"/>
                  </a:cubicBezTo>
                  <a:cubicBezTo>
                    <a:pt x="369" y="23"/>
                    <a:pt x="369" y="21"/>
                    <a:pt x="362" y="21"/>
                  </a:cubicBezTo>
                  <a:cubicBezTo>
                    <a:pt x="364" y="22"/>
                    <a:pt x="359" y="22"/>
                    <a:pt x="352" y="22"/>
                  </a:cubicBezTo>
                  <a:cubicBezTo>
                    <a:pt x="358" y="21"/>
                    <a:pt x="346" y="21"/>
                    <a:pt x="346" y="20"/>
                  </a:cubicBezTo>
                  <a:cubicBezTo>
                    <a:pt x="359" y="20"/>
                    <a:pt x="375" y="20"/>
                    <a:pt x="384" y="19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400" y="22"/>
                    <a:pt x="413" y="21"/>
                    <a:pt x="421" y="21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34" y="23"/>
                    <a:pt x="449" y="22"/>
                    <a:pt x="462" y="23"/>
                  </a:cubicBezTo>
                  <a:cubicBezTo>
                    <a:pt x="476" y="21"/>
                    <a:pt x="493" y="20"/>
                    <a:pt x="504" y="17"/>
                  </a:cubicBezTo>
                  <a:cubicBezTo>
                    <a:pt x="509" y="15"/>
                    <a:pt x="543" y="20"/>
                    <a:pt x="558" y="17"/>
                  </a:cubicBezTo>
                  <a:cubicBezTo>
                    <a:pt x="559" y="17"/>
                    <a:pt x="548" y="19"/>
                    <a:pt x="543" y="20"/>
                  </a:cubicBezTo>
                  <a:cubicBezTo>
                    <a:pt x="553" y="20"/>
                    <a:pt x="561" y="17"/>
                    <a:pt x="564" y="20"/>
                  </a:cubicBezTo>
                  <a:cubicBezTo>
                    <a:pt x="541" y="19"/>
                    <a:pt x="565" y="22"/>
                    <a:pt x="555" y="22"/>
                  </a:cubicBezTo>
                  <a:cubicBezTo>
                    <a:pt x="566" y="22"/>
                    <a:pt x="577" y="22"/>
                    <a:pt x="582" y="21"/>
                  </a:cubicBezTo>
                  <a:cubicBezTo>
                    <a:pt x="565" y="21"/>
                    <a:pt x="588" y="18"/>
                    <a:pt x="571" y="19"/>
                  </a:cubicBezTo>
                  <a:cubicBezTo>
                    <a:pt x="584" y="17"/>
                    <a:pt x="603" y="16"/>
                    <a:pt x="619" y="17"/>
                  </a:cubicBezTo>
                  <a:cubicBezTo>
                    <a:pt x="618" y="18"/>
                    <a:pt x="620" y="18"/>
                    <a:pt x="626" y="18"/>
                  </a:cubicBezTo>
                  <a:cubicBezTo>
                    <a:pt x="631" y="17"/>
                    <a:pt x="631" y="17"/>
                    <a:pt x="631" y="17"/>
                  </a:cubicBezTo>
                  <a:cubicBezTo>
                    <a:pt x="639" y="17"/>
                    <a:pt x="617" y="19"/>
                    <a:pt x="632" y="19"/>
                  </a:cubicBezTo>
                  <a:cubicBezTo>
                    <a:pt x="647" y="17"/>
                    <a:pt x="679" y="21"/>
                    <a:pt x="686" y="16"/>
                  </a:cubicBezTo>
                  <a:cubicBezTo>
                    <a:pt x="697" y="18"/>
                    <a:pt x="663" y="18"/>
                    <a:pt x="681" y="20"/>
                  </a:cubicBezTo>
                  <a:cubicBezTo>
                    <a:pt x="670" y="22"/>
                    <a:pt x="656" y="20"/>
                    <a:pt x="653" y="22"/>
                  </a:cubicBezTo>
                  <a:cubicBezTo>
                    <a:pt x="663" y="22"/>
                    <a:pt x="656" y="24"/>
                    <a:pt x="663" y="24"/>
                  </a:cubicBezTo>
                  <a:cubicBezTo>
                    <a:pt x="674" y="23"/>
                    <a:pt x="674" y="23"/>
                    <a:pt x="674" y="23"/>
                  </a:cubicBezTo>
                  <a:cubicBezTo>
                    <a:pt x="672" y="23"/>
                    <a:pt x="672" y="23"/>
                    <a:pt x="672" y="23"/>
                  </a:cubicBezTo>
                  <a:cubicBezTo>
                    <a:pt x="691" y="21"/>
                    <a:pt x="721" y="22"/>
                    <a:pt x="746" y="21"/>
                  </a:cubicBezTo>
                  <a:cubicBezTo>
                    <a:pt x="766" y="19"/>
                    <a:pt x="780" y="15"/>
                    <a:pt x="805" y="16"/>
                  </a:cubicBezTo>
                  <a:cubicBezTo>
                    <a:pt x="798" y="17"/>
                    <a:pt x="826" y="17"/>
                    <a:pt x="810" y="20"/>
                  </a:cubicBezTo>
                  <a:cubicBezTo>
                    <a:pt x="822" y="21"/>
                    <a:pt x="833" y="19"/>
                    <a:pt x="833" y="18"/>
                  </a:cubicBezTo>
                  <a:cubicBezTo>
                    <a:pt x="823" y="18"/>
                    <a:pt x="830" y="18"/>
                    <a:pt x="821" y="17"/>
                  </a:cubicBezTo>
                  <a:cubicBezTo>
                    <a:pt x="827" y="16"/>
                    <a:pt x="840" y="16"/>
                    <a:pt x="846" y="17"/>
                  </a:cubicBezTo>
                  <a:cubicBezTo>
                    <a:pt x="843" y="17"/>
                    <a:pt x="844" y="17"/>
                    <a:pt x="843" y="18"/>
                  </a:cubicBezTo>
                  <a:cubicBezTo>
                    <a:pt x="855" y="18"/>
                    <a:pt x="849" y="16"/>
                    <a:pt x="858" y="16"/>
                  </a:cubicBezTo>
                  <a:cubicBezTo>
                    <a:pt x="861" y="18"/>
                    <a:pt x="877" y="16"/>
                    <a:pt x="885" y="17"/>
                  </a:cubicBezTo>
                  <a:cubicBezTo>
                    <a:pt x="897" y="15"/>
                    <a:pt x="897" y="15"/>
                    <a:pt x="897" y="15"/>
                  </a:cubicBezTo>
                  <a:cubicBezTo>
                    <a:pt x="890" y="16"/>
                    <a:pt x="908" y="15"/>
                    <a:pt x="909" y="17"/>
                  </a:cubicBezTo>
                  <a:cubicBezTo>
                    <a:pt x="918" y="16"/>
                    <a:pt x="925" y="14"/>
                    <a:pt x="937" y="14"/>
                  </a:cubicBezTo>
                  <a:cubicBezTo>
                    <a:pt x="932" y="15"/>
                    <a:pt x="949" y="15"/>
                    <a:pt x="949" y="17"/>
                  </a:cubicBezTo>
                  <a:cubicBezTo>
                    <a:pt x="970" y="19"/>
                    <a:pt x="985" y="12"/>
                    <a:pt x="1005" y="15"/>
                  </a:cubicBezTo>
                  <a:cubicBezTo>
                    <a:pt x="1004" y="15"/>
                    <a:pt x="1000" y="16"/>
                    <a:pt x="1006" y="17"/>
                  </a:cubicBezTo>
                  <a:cubicBezTo>
                    <a:pt x="1011" y="16"/>
                    <a:pt x="1019" y="16"/>
                    <a:pt x="1024" y="16"/>
                  </a:cubicBezTo>
                  <a:cubicBezTo>
                    <a:pt x="1024" y="16"/>
                    <a:pt x="1024" y="16"/>
                    <a:pt x="1024" y="16"/>
                  </a:cubicBezTo>
                  <a:cubicBezTo>
                    <a:pt x="1024" y="16"/>
                    <a:pt x="1024" y="16"/>
                    <a:pt x="1024" y="16"/>
                  </a:cubicBezTo>
                  <a:cubicBezTo>
                    <a:pt x="1027" y="16"/>
                    <a:pt x="1028" y="16"/>
                    <a:pt x="1028" y="16"/>
                  </a:cubicBezTo>
                  <a:cubicBezTo>
                    <a:pt x="1037" y="14"/>
                    <a:pt x="1041" y="12"/>
                    <a:pt x="1058" y="11"/>
                  </a:cubicBezTo>
                  <a:cubicBezTo>
                    <a:pt x="1057" y="9"/>
                    <a:pt x="1043" y="10"/>
                    <a:pt x="1037" y="10"/>
                  </a:cubicBezTo>
                  <a:cubicBezTo>
                    <a:pt x="1031" y="12"/>
                    <a:pt x="1031" y="12"/>
                    <a:pt x="1031" y="12"/>
                  </a:cubicBezTo>
                  <a:cubicBezTo>
                    <a:pt x="1026" y="9"/>
                    <a:pt x="1016" y="13"/>
                    <a:pt x="1012" y="12"/>
                  </a:cubicBezTo>
                  <a:cubicBezTo>
                    <a:pt x="1022" y="8"/>
                    <a:pt x="1051" y="9"/>
                    <a:pt x="1069" y="7"/>
                  </a:cubicBezTo>
                  <a:cubicBezTo>
                    <a:pt x="1058" y="4"/>
                    <a:pt x="1035" y="4"/>
                    <a:pt x="1015" y="4"/>
                  </a:cubicBezTo>
                  <a:cubicBezTo>
                    <a:pt x="1024" y="5"/>
                    <a:pt x="1024" y="5"/>
                    <a:pt x="1024" y="5"/>
                  </a:cubicBezTo>
                  <a:cubicBezTo>
                    <a:pt x="1013" y="5"/>
                    <a:pt x="1013" y="5"/>
                    <a:pt x="1013" y="5"/>
                  </a:cubicBezTo>
                  <a:cubicBezTo>
                    <a:pt x="1023" y="7"/>
                    <a:pt x="1023" y="7"/>
                    <a:pt x="1023" y="7"/>
                  </a:cubicBezTo>
                  <a:cubicBezTo>
                    <a:pt x="1013" y="7"/>
                    <a:pt x="1005" y="8"/>
                    <a:pt x="995" y="7"/>
                  </a:cubicBezTo>
                  <a:cubicBezTo>
                    <a:pt x="1006" y="7"/>
                    <a:pt x="1010" y="10"/>
                    <a:pt x="1004" y="10"/>
                  </a:cubicBezTo>
                  <a:cubicBezTo>
                    <a:pt x="992" y="8"/>
                    <a:pt x="992" y="11"/>
                    <a:pt x="983" y="11"/>
                  </a:cubicBezTo>
                  <a:cubicBezTo>
                    <a:pt x="988" y="11"/>
                    <a:pt x="994" y="11"/>
                    <a:pt x="990" y="12"/>
                  </a:cubicBezTo>
                  <a:cubicBezTo>
                    <a:pt x="972" y="10"/>
                    <a:pt x="967" y="11"/>
                    <a:pt x="951" y="9"/>
                  </a:cubicBezTo>
                  <a:cubicBezTo>
                    <a:pt x="953" y="12"/>
                    <a:pt x="931" y="9"/>
                    <a:pt x="928" y="12"/>
                  </a:cubicBezTo>
                  <a:cubicBezTo>
                    <a:pt x="936" y="12"/>
                    <a:pt x="936" y="12"/>
                    <a:pt x="936" y="12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05" y="11"/>
                    <a:pt x="933" y="11"/>
                    <a:pt x="911" y="9"/>
                  </a:cubicBezTo>
                  <a:cubicBezTo>
                    <a:pt x="890" y="9"/>
                    <a:pt x="890" y="13"/>
                    <a:pt x="874" y="13"/>
                  </a:cubicBezTo>
                  <a:cubicBezTo>
                    <a:pt x="879" y="11"/>
                    <a:pt x="892" y="9"/>
                    <a:pt x="905" y="9"/>
                  </a:cubicBezTo>
                  <a:cubicBezTo>
                    <a:pt x="898" y="8"/>
                    <a:pt x="898" y="8"/>
                    <a:pt x="898" y="8"/>
                  </a:cubicBezTo>
                  <a:cubicBezTo>
                    <a:pt x="902" y="7"/>
                    <a:pt x="920" y="7"/>
                    <a:pt x="929" y="8"/>
                  </a:cubicBezTo>
                  <a:cubicBezTo>
                    <a:pt x="914" y="10"/>
                    <a:pt x="936" y="8"/>
                    <a:pt x="943" y="10"/>
                  </a:cubicBezTo>
                  <a:cubicBezTo>
                    <a:pt x="944" y="8"/>
                    <a:pt x="935" y="8"/>
                    <a:pt x="946" y="7"/>
                  </a:cubicBezTo>
                  <a:cubicBezTo>
                    <a:pt x="935" y="7"/>
                    <a:pt x="934" y="7"/>
                    <a:pt x="920" y="6"/>
                  </a:cubicBezTo>
                  <a:cubicBezTo>
                    <a:pt x="949" y="7"/>
                    <a:pt x="946" y="0"/>
                    <a:pt x="972" y="2"/>
                  </a:cubicBezTo>
                  <a:cubicBezTo>
                    <a:pt x="960" y="2"/>
                    <a:pt x="976" y="4"/>
                    <a:pt x="978" y="5"/>
                  </a:cubicBezTo>
                  <a:cubicBezTo>
                    <a:pt x="983" y="5"/>
                    <a:pt x="994" y="4"/>
                    <a:pt x="999" y="4"/>
                  </a:cubicBezTo>
                  <a:cubicBezTo>
                    <a:pt x="995" y="1"/>
                    <a:pt x="995" y="1"/>
                    <a:pt x="995" y="1"/>
                  </a:cubicBezTo>
                  <a:cubicBezTo>
                    <a:pt x="1010" y="0"/>
                    <a:pt x="1015" y="6"/>
                    <a:pt x="1032" y="3"/>
                  </a:cubicBezTo>
                  <a:cubicBezTo>
                    <a:pt x="1034" y="1"/>
                    <a:pt x="1017" y="2"/>
                    <a:pt x="1020" y="2"/>
                  </a:cubicBezTo>
                  <a:cubicBezTo>
                    <a:pt x="1044" y="0"/>
                    <a:pt x="1052" y="5"/>
                    <a:pt x="1073" y="7"/>
                  </a:cubicBezTo>
                  <a:cubicBezTo>
                    <a:pt x="1074" y="6"/>
                    <a:pt x="1074" y="4"/>
                    <a:pt x="1081" y="3"/>
                  </a:cubicBezTo>
                  <a:cubicBezTo>
                    <a:pt x="1079" y="5"/>
                    <a:pt x="1084" y="5"/>
                    <a:pt x="1076" y="7"/>
                  </a:cubicBezTo>
                  <a:cubicBezTo>
                    <a:pt x="1083" y="7"/>
                    <a:pt x="1091" y="6"/>
                    <a:pt x="1098" y="5"/>
                  </a:cubicBezTo>
                  <a:cubicBezTo>
                    <a:pt x="1083" y="4"/>
                    <a:pt x="1104" y="3"/>
                    <a:pt x="1106" y="2"/>
                  </a:cubicBezTo>
                  <a:cubicBezTo>
                    <a:pt x="1114" y="2"/>
                    <a:pt x="1104" y="4"/>
                    <a:pt x="1099" y="4"/>
                  </a:cubicBezTo>
                  <a:cubicBezTo>
                    <a:pt x="1105" y="5"/>
                    <a:pt x="1113" y="7"/>
                    <a:pt x="1116" y="5"/>
                  </a:cubicBezTo>
                  <a:cubicBezTo>
                    <a:pt x="1116" y="6"/>
                    <a:pt x="1099" y="9"/>
                    <a:pt x="1088" y="10"/>
                  </a:cubicBezTo>
                  <a:cubicBezTo>
                    <a:pt x="1095" y="10"/>
                    <a:pt x="1095" y="10"/>
                    <a:pt x="1095" y="10"/>
                  </a:cubicBezTo>
                  <a:cubicBezTo>
                    <a:pt x="1090" y="11"/>
                    <a:pt x="1089" y="10"/>
                    <a:pt x="1082" y="10"/>
                  </a:cubicBezTo>
                  <a:cubicBezTo>
                    <a:pt x="1089" y="11"/>
                    <a:pt x="1088" y="13"/>
                    <a:pt x="1087" y="14"/>
                  </a:cubicBezTo>
                  <a:cubicBezTo>
                    <a:pt x="1086" y="14"/>
                    <a:pt x="1087" y="14"/>
                    <a:pt x="1086" y="13"/>
                  </a:cubicBezTo>
                  <a:cubicBezTo>
                    <a:pt x="1080" y="13"/>
                    <a:pt x="1076" y="14"/>
                    <a:pt x="1077" y="14"/>
                  </a:cubicBezTo>
                  <a:cubicBezTo>
                    <a:pt x="1072" y="17"/>
                    <a:pt x="1085" y="16"/>
                    <a:pt x="1089" y="17"/>
                  </a:cubicBezTo>
                  <a:cubicBezTo>
                    <a:pt x="1093" y="17"/>
                    <a:pt x="1096" y="17"/>
                    <a:pt x="1099" y="17"/>
                  </a:cubicBezTo>
                  <a:cubicBezTo>
                    <a:pt x="1130" y="9"/>
                    <a:pt x="1130" y="9"/>
                    <a:pt x="1130" y="9"/>
                  </a:cubicBezTo>
                  <a:cubicBezTo>
                    <a:pt x="1143" y="8"/>
                    <a:pt x="1150" y="10"/>
                    <a:pt x="1160" y="11"/>
                  </a:cubicBezTo>
                  <a:cubicBezTo>
                    <a:pt x="1162" y="9"/>
                    <a:pt x="1162" y="9"/>
                    <a:pt x="1162" y="9"/>
                  </a:cubicBezTo>
                  <a:cubicBezTo>
                    <a:pt x="1174" y="9"/>
                    <a:pt x="1185" y="10"/>
                    <a:pt x="1178" y="13"/>
                  </a:cubicBezTo>
                  <a:cubicBezTo>
                    <a:pt x="1177" y="12"/>
                    <a:pt x="1176" y="12"/>
                    <a:pt x="1173" y="12"/>
                  </a:cubicBezTo>
                  <a:cubicBezTo>
                    <a:pt x="1173" y="12"/>
                    <a:pt x="1172" y="12"/>
                    <a:pt x="1171" y="13"/>
                  </a:cubicBezTo>
                  <a:cubicBezTo>
                    <a:pt x="1171" y="13"/>
                    <a:pt x="1171" y="13"/>
                    <a:pt x="1171" y="13"/>
                  </a:cubicBezTo>
                  <a:cubicBezTo>
                    <a:pt x="1183" y="12"/>
                    <a:pt x="1191" y="12"/>
                    <a:pt x="1192" y="12"/>
                  </a:cubicBezTo>
                  <a:cubicBezTo>
                    <a:pt x="1171" y="15"/>
                    <a:pt x="1191" y="15"/>
                    <a:pt x="1187" y="19"/>
                  </a:cubicBezTo>
                  <a:cubicBezTo>
                    <a:pt x="1209" y="18"/>
                    <a:pt x="1209" y="18"/>
                    <a:pt x="1209" y="18"/>
                  </a:cubicBezTo>
                  <a:cubicBezTo>
                    <a:pt x="1196" y="17"/>
                    <a:pt x="1208" y="16"/>
                    <a:pt x="1213" y="16"/>
                  </a:cubicBezTo>
                  <a:cubicBezTo>
                    <a:pt x="1214" y="17"/>
                    <a:pt x="1230" y="16"/>
                    <a:pt x="1238" y="16"/>
                  </a:cubicBezTo>
                  <a:cubicBezTo>
                    <a:pt x="1237" y="16"/>
                    <a:pt x="1237" y="16"/>
                    <a:pt x="1237" y="16"/>
                  </a:cubicBezTo>
                  <a:cubicBezTo>
                    <a:pt x="1244" y="17"/>
                    <a:pt x="1256" y="17"/>
                    <a:pt x="1265" y="16"/>
                  </a:cubicBezTo>
                  <a:cubicBezTo>
                    <a:pt x="1265" y="15"/>
                    <a:pt x="1276" y="12"/>
                    <a:pt x="1281" y="10"/>
                  </a:cubicBezTo>
                  <a:cubicBezTo>
                    <a:pt x="1266" y="10"/>
                    <a:pt x="1275" y="9"/>
                    <a:pt x="1274" y="8"/>
                  </a:cubicBezTo>
                  <a:cubicBezTo>
                    <a:pt x="1276" y="8"/>
                    <a:pt x="1278" y="8"/>
                    <a:pt x="1279" y="8"/>
                  </a:cubicBezTo>
                  <a:cubicBezTo>
                    <a:pt x="1281" y="7"/>
                    <a:pt x="1276" y="7"/>
                    <a:pt x="1275" y="6"/>
                  </a:cubicBezTo>
                  <a:cubicBezTo>
                    <a:pt x="1259" y="7"/>
                    <a:pt x="1243" y="7"/>
                    <a:pt x="1237" y="10"/>
                  </a:cubicBezTo>
                  <a:cubicBezTo>
                    <a:pt x="1242" y="11"/>
                    <a:pt x="1245" y="9"/>
                    <a:pt x="1250" y="10"/>
                  </a:cubicBezTo>
                  <a:cubicBezTo>
                    <a:pt x="1243" y="12"/>
                    <a:pt x="1232" y="11"/>
                    <a:pt x="1219" y="11"/>
                  </a:cubicBezTo>
                  <a:cubicBezTo>
                    <a:pt x="1215" y="9"/>
                    <a:pt x="1215" y="9"/>
                    <a:pt x="1215" y="9"/>
                  </a:cubicBezTo>
                  <a:cubicBezTo>
                    <a:pt x="1202" y="10"/>
                    <a:pt x="1202" y="10"/>
                    <a:pt x="1202" y="10"/>
                  </a:cubicBezTo>
                  <a:cubicBezTo>
                    <a:pt x="1207" y="9"/>
                    <a:pt x="1204" y="8"/>
                    <a:pt x="1218" y="7"/>
                  </a:cubicBezTo>
                  <a:cubicBezTo>
                    <a:pt x="1216" y="6"/>
                    <a:pt x="1204" y="8"/>
                    <a:pt x="1196" y="7"/>
                  </a:cubicBezTo>
                  <a:cubicBezTo>
                    <a:pt x="1191" y="9"/>
                    <a:pt x="1191" y="9"/>
                    <a:pt x="1191" y="9"/>
                  </a:cubicBezTo>
                  <a:cubicBezTo>
                    <a:pt x="1193" y="8"/>
                    <a:pt x="1175" y="8"/>
                    <a:pt x="1188" y="6"/>
                  </a:cubicBezTo>
                  <a:cubicBezTo>
                    <a:pt x="1209" y="5"/>
                    <a:pt x="1209" y="5"/>
                    <a:pt x="1209" y="5"/>
                  </a:cubicBezTo>
                  <a:cubicBezTo>
                    <a:pt x="1203" y="3"/>
                    <a:pt x="1203" y="3"/>
                    <a:pt x="1203" y="3"/>
                  </a:cubicBezTo>
                  <a:cubicBezTo>
                    <a:pt x="1221" y="3"/>
                    <a:pt x="1221" y="3"/>
                    <a:pt x="1221" y="3"/>
                  </a:cubicBezTo>
                  <a:cubicBezTo>
                    <a:pt x="1216" y="4"/>
                    <a:pt x="1216" y="4"/>
                    <a:pt x="1216" y="4"/>
                  </a:cubicBezTo>
                  <a:cubicBezTo>
                    <a:pt x="1245" y="2"/>
                    <a:pt x="1225" y="8"/>
                    <a:pt x="1254" y="6"/>
                  </a:cubicBezTo>
                  <a:cubicBezTo>
                    <a:pt x="1263" y="3"/>
                    <a:pt x="1272" y="3"/>
                    <a:pt x="1290" y="3"/>
                  </a:cubicBezTo>
                  <a:cubicBezTo>
                    <a:pt x="1277" y="4"/>
                    <a:pt x="1289" y="5"/>
                    <a:pt x="1284" y="7"/>
                  </a:cubicBezTo>
                  <a:cubicBezTo>
                    <a:pt x="1297" y="8"/>
                    <a:pt x="1301" y="6"/>
                    <a:pt x="1308" y="5"/>
                  </a:cubicBezTo>
                  <a:cubicBezTo>
                    <a:pt x="1311" y="6"/>
                    <a:pt x="1314" y="7"/>
                    <a:pt x="1302" y="7"/>
                  </a:cubicBezTo>
                  <a:cubicBezTo>
                    <a:pt x="1301" y="10"/>
                    <a:pt x="1317" y="6"/>
                    <a:pt x="1318" y="9"/>
                  </a:cubicBezTo>
                  <a:cubicBezTo>
                    <a:pt x="1357" y="9"/>
                    <a:pt x="1349" y="0"/>
                    <a:pt x="1394" y="3"/>
                  </a:cubicBezTo>
                  <a:cubicBezTo>
                    <a:pt x="1393" y="5"/>
                    <a:pt x="1393" y="5"/>
                    <a:pt x="1393" y="5"/>
                  </a:cubicBezTo>
                  <a:cubicBezTo>
                    <a:pt x="1421" y="3"/>
                    <a:pt x="1438" y="5"/>
                    <a:pt x="1464" y="4"/>
                  </a:cubicBezTo>
                  <a:cubicBezTo>
                    <a:pt x="1485" y="7"/>
                    <a:pt x="1485" y="7"/>
                    <a:pt x="1485" y="7"/>
                  </a:cubicBezTo>
                  <a:cubicBezTo>
                    <a:pt x="1480" y="7"/>
                    <a:pt x="1468" y="9"/>
                    <a:pt x="1474" y="11"/>
                  </a:cubicBezTo>
                  <a:cubicBezTo>
                    <a:pt x="1463" y="8"/>
                    <a:pt x="1453" y="9"/>
                    <a:pt x="1442" y="7"/>
                  </a:cubicBezTo>
                  <a:cubicBezTo>
                    <a:pt x="1441" y="8"/>
                    <a:pt x="1445" y="9"/>
                    <a:pt x="1447" y="9"/>
                  </a:cubicBezTo>
                  <a:cubicBezTo>
                    <a:pt x="1440" y="9"/>
                    <a:pt x="1437" y="8"/>
                    <a:pt x="1428" y="8"/>
                  </a:cubicBezTo>
                  <a:cubicBezTo>
                    <a:pt x="1429" y="9"/>
                    <a:pt x="1438" y="10"/>
                    <a:pt x="1431" y="10"/>
                  </a:cubicBezTo>
                  <a:cubicBezTo>
                    <a:pt x="1419" y="8"/>
                    <a:pt x="1419" y="8"/>
                    <a:pt x="1419" y="8"/>
                  </a:cubicBezTo>
                  <a:cubicBezTo>
                    <a:pt x="1404" y="9"/>
                    <a:pt x="1412" y="13"/>
                    <a:pt x="1393" y="12"/>
                  </a:cubicBezTo>
                  <a:cubicBezTo>
                    <a:pt x="1396" y="10"/>
                    <a:pt x="1403" y="8"/>
                    <a:pt x="1411" y="7"/>
                  </a:cubicBezTo>
                  <a:cubicBezTo>
                    <a:pt x="1402" y="7"/>
                    <a:pt x="1422" y="6"/>
                    <a:pt x="1414" y="5"/>
                  </a:cubicBezTo>
                  <a:cubicBezTo>
                    <a:pt x="1402" y="8"/>
                    <a:pt x="1396" y="6"/>
                    <a:pt x="1380" y="7"/>
                  </a:cubicBezTo>
                  <a:cubicBezTo>
                    <a:pt x="1382" y="7"/>
                    <a:pt x="1382" y="6"/>
                    <a:pt x="1386" y="6"/>
                  </a:cubicBezTo>
                  <a:cubicBezTo>
                    <a:pt x="1363" y="5"/>
                    <a:pt x="1363" y="5"/>
                    <a:pt x="1363" y="5"/>
                  </a:cubicBezTo>
                  <a:cubicBezTo>
                    <a:pt x="1368" y="7"/>
                    <a:pt x="1343" y="7"/>
                    <a:pt x="1345" y="9"/>
                  </a:cubicBezTo>
                  <a:cubicBezTo>
                    <a:pt x="1370" y="10"/>
                    <a:pt x="1363" y="9"/>
                    <a:pt x="1392" y="10"/>
                  </a:cubicBezTo>
                  <a:cubicBezTo>
                    <a:pt x="1384" y="10"/>
                    <a:pt x="1373" y="13"/>
                    <a:pt x="1368" y="15"/>
                  </a:cubicBezTo>
                  <a:cubicBezTo>
                    <a:pt x="1368" y="15"/>
                    <a:pt x="1368" y="15"/>
                    <a:pt x="1367" y="15"/>
                  </a:cubicBezTo>
                  <a:cubicBezTo>
                    <a:pt x="1362" y="17"/>
                    <a:pt x="1367" y="17"/>
                    <a:pt x="1367" y="21"/>
                  </a:cubicBezTo>
                  <a:cubicBezTo>
                    <a:pt x="1380" y="18"/>
                    <a:pt x="1389" y="21"/>
                    <a:pt x="1404" y="19"/>
                  </a:cubicBezTo>
                  <a:cubicBezTo>
                    <a:pt x="1407" y="17"/>
                    <a:pt x="1395" y="16"/>
                    <a:pt x="1387" y="17"/>
                  </a:cubicBezTo>
                  <a:cubicBezTo>
                    <a:pt x="1401" y="16"/>
                    <a:pt x="1401" y="16"/>
                    <a:pt x="1401" y="16"/>
                  </a:cubicBezTo>
                  <a:cubicBezTo>
                    <a:pt x="1398" y="17"/>
                    <a:pt x="1398" y="17"/>
                    <a:pt x="1398" y="17"/>
                  </a:cubicBezTo>
                  <a:cubicBezTo>
                    <a:pt x="1433" y="17"/>
                    <a:pt x="1433" y="17"/>
                    <a:pt x="1433" y="17"/>
                  </a:cubicBezTo>
                  <a:cubicBezTo>
                    <a:pt x="1426" y="17"/>
                    <a:pt x="1424" y="19"/>
                    <a:pt x="1421" y="19"/>
                  </a:cubicBezTo>
                  <a:cubicBezTo>
                    <a:pt x="1425" y="20"/>
                    <a:pt x="1430" y="20"/>
                    <a:pt x="1434" y="21"/>
                  </a:cubicBezTo>
                  <a:cubicBezTo>
                    <a:pt x="1433" y="19"/>
                    <a:pt x="1434" y="17"/>
                    <a:pt x="1438" y="17"/>
                  </a:cubicBezTo>
                  <a:cubicBezTo>
                    <a:pt x="1460" y="18"/>
                    <a:pt x="1473" y="20"/>
                    <a:pt x="1481" y="22"/>
                  </a:cubicBezTo>
                  <a:cubicBezTo>
                    <a:pt x="1482" y="22"/>
                    <a:pt x="1483" y="22"/>
                    <a:pt x="1484" y="22"/>
                  </a:cubicBezTo>
                  <a:cubicBezTo>
                    <a:pt x="1480" y="20"/>
                    <a:pt x="1499" y="18"/>
                    <a:pt x="1506" y="16"/>
                  </a:cubicBezTo>
                  <a:cubicBezTo>
                    <a:pt x="1506" y="18"/>
                    <a:pt x="1518" y="17"/>
                    <a:pt x="1524" y="18"/>
                  </a:cubicBezTo>
                  <a:cubicBezTo>
                    <a:pt x="1528" y="16"/>
                    <a:pt x="1523" y="13"/>
                    <a:pt x="1515" y="11"/>
                  </a:cubicBezTo>
                  <a:cubicBezTo>
                    <a:pt x="1500" y="13"/>
                    <a:pt x="1507" y="13"/>
                    <a:pt x="1500" y="16"/>
                  </a:cubicBezTo>
                  <a:cubicBezTo>
                    <a:pt x="1476" y="18"/>
                    <a:pt x="1476" y="18"/>
                    <a:pt x="1476" y="18"/>
                  </a:cubicBezTo>
                  <a:cubicBezTo>
                    <a:pt x="1481" y="16"/>
                    <a:pt x="1481" y="16"/>
                    <a:pt x="1481" y="16"/>
                  </a:cubicBezTo>
                  <a:cubicBezTo>
                    <a:pt x="1469" y="15"/>
                    <a:pt x="1457" y="18"/>
                    <a:pt x="1458" y="15"/>
                  </a:cubicBezTo>
                  <a:cubicBezTo>
                    <a:pt x="1465" y="14"/>
                    <a:pt x="1475" y="15"/>
                    <a:pt x="1481" y="13"/>
                  </a:cubicBezTo>
                  <a:cubicBezTo>
                    <a:pt x="1473" y="12"/>
                    <a:pt x="1473" y="12"/>
                    <a:pt x="1473" y="12"/>
                  </a:cubicBezTo>
                  <a:cubicBezTo>
                    <a:pt x="1488" y="10"/>
                    <a:pt x="1481" y="14"/>
                    <a:pt x="1498" y="13"/>
                  </a:cubicBezTo>
                  <a:cubicBezTo>
                    <a:pt x="1491" y="11"/>
                    <a:pt x="1499" y="13"/>
                    <a:pt x="1507" y="11"/>
                  </a:cubicBezTo>
                  <a:cubicBezTo>
                    <a:pt x="1501" y="10"/>
                    <a:pt x="1477" y="12"/>
                    <a:pt x="1482" y="8"/>
                  </a:cubicBezTo>
                  <a:cubicBezTo>
                    <a:pt x="1491" y="6"/>
                    <a:pt x="1511" y="12"/>
                    <a:pt x="1523" y="9"/>
                  </a:cubicBezTo>
                  <a:cubicBezTo>
                    <a:pt x="1523" y="9"/>
                    <a:pt x="1523" y="9"/>
                    <a:pt x="1523" y="9"/>
                  </a:cubicBezTo>
                  <a:cubicBezTo>
                    <a:pt x="1540" y="10"/>
                    <a:pt x="1546" y="8"/>
                    <a:pt x="1552" y="6"/>
                  </a:cubicBezTo>
                  <a:cubicBezTo>
                    <a:pt x="1560" y="7"/>
                    <a:pt x="1570" y="6"/>
                    <a:pt x="1578" y="6"/>
                  </a:cubicBezTo>
                  <a:cubicBezTo>
                    <a:pt x="1578" y="7"/>
                    <a:pt x="1578" y="7"/>
                    <a:pt x="1578" y="7"/>
                  </a:cubicBezTo>
                  <a:cubicBezTo>
                    <a:pt x="1589" y="6"/>
                    <a:pt x="1589" y="6"/>
                    <a:pt x="1589" y="6"/>
                  </a:cubicBezTo>
                  <a:cubicBezTo>
                    <a:pt x="1584" y="8"/>
                    <a:pt x="1576" y="6"/>
                    <a:pt x="1566" y="6"/>
                  </a:cubicBezTo>
                  <a:cubicBezTo>
                    <a:pt x="1567" y="8"/>
                    <a:pt x="1567" y="8"/>
                    <a:pt x="1567" y="8"/>
                  </a:cubicBezTo>
                  <a:cubicBezTo>
                    <a:pt x="1556" y="6"/>
                    <a:pt x="1549" y="10"/>
                    <a:pt x="1540" y="11"/>
                  </a:cubicBezTo>
                  <a:cubicBezTo>
                    <a:pt x="1553" y="10"/>
                    <a:pt x="1576" y="12"/>
                    <a:pt x="1578" y="8"/>
                  </a:cubicBezTo>
                  <a:cubicBezTo>
                    <a:pt x="1586" y="10"/>
                    <a:pt x="1586" y="10"/>
                    <a:pt x="1586" y="10"/>
                  </a:cubicBezTo>
                  <a:cubicBezTo>
                    <a:pt x="1590" y="9"/>
                    <a:pt x="1590" y="9"/>
                    <a:pt x="1590" y="9"/>
                  </a:cubicBezTo>
                  <a:cubicBezTo>
                    <a:pt x="1596" y="11"/>
                    <a:pt x="1590" y="13"/>
                    <a:pt x="1579" y="13"/>
                  </a:cubicBezTo>
                  <a:cubicBezTo>
                    <a:pt x="1577" y="13"/>
                    <a:pt x="1576" y="13"/>
                    <a:pt x="1576" y="12"/>
                  </a:cubicBezTo>
                  <a:cubicBezTo>
                    <a:pt x="1571" y="13"/>
                    <a:pt x="1566" y="15"/>
                    <a:pt x="1554" y="14"/>
                  </a:cubicBezTo>
                  <a:cubicBezTo>
                    <a:pt x="1560" y="13"/>
                    <a:pt x="1560" y="13"/>
                    <a:pt x="1560" y="13"/>
                  </a:cubicBezTo>
                  <a:cubicBezTo>
                    <a:pt x="1545" y="13"/>
                    <a:pt x="1530" y="14"/>
                    <a:pt x="1525" y="16"/>
                  </a:cubicBezTo>
                  <a:cubicBezTo>
                    <a:pt x="1548" y="17"/>
                    <a:pt x="1570" y="17"/>
                    <a:pt x="1591" y="17"/>
                  </a:cubicBezTo>
                  <a:cubicBezTo>
                    <a:pt x="1598" y="12"/>
                    <a:pt x="1605" y="10"/>
                    <a:pt x="1608" y="6"/>
                  </a:cubicBezTo>
                  <a:cubicBezTo>
                    <a:pt x="1622" y="5"/>
                    <a:pt x="1642" y="4"/>
                    <a:pt x="1654" y="6"/>
                  </a:cubicBezTo>
                  <a:cubicBezTo>
                    <a:pt x="1653" y="7"/>
                    <a:pt x="1653" y="7"/>
                    <a:pt x="1653" y="7"/>
                  </a:cubicBezTo>
                  <a:cubicBezTo>
                    <a:pt x="1659" y="7"/>
                    <a:pt x="1665" y="7"/>
                    <a:pt x="1669" y="6"/>
                  </a:cubicBezTo>
                  <a:cubicBezTo>
                    <a:pt x="1676" y="7"/>
                    <a:pt x="1665" y="9"/>
                    <a:pt x="1669" y="9"/>
                  </a:cubicBezTo>
                  <a:cubicBezTo>
                    <a:pt x="1690" y="8"/>
                    <a:pt x="1690" y="8"/>
                    <a:pt x="1690" y="8"/>
                  </a:cubicBezTo>
                  <a:cubicBezTo>
                    <a:pt x="1689" y="10"/>
                    <a:pt x="1671" y="10"/>
                    <a:pt x="1663" y="10"/>
                  </a:cubicBezTo>
                  <a:cubicBezTo>
                    <a:pt x="1665" y="10"/>
                    <a:pt x="1668" y="9"/>
                    <a:pt x="1667" y="9"/>
                  </a:cubicBezTo>
                  <a:cubicBezTo>
                    <a:pt x="1657" y="8"/>
                    <a:pt x="1640" y="11"/>
                    <a:pt x="1636" y="9"/>
                  </a:cubicBezTo>
                  <a:cubicBezTo>
                    <a:pt x="1631" y="9"/>
                    <a:pt x="1645" y="7"/>
                    <a:pt x="1629" y="7"/>
                  </a:cubicBezTo>
                  <a:cubicBezTo>
                    <a:pt x="1619" y="6"/>
                    <a:pt x="1615" y="8"/>
                    <a:pt x="1614" y="9"/>
                  </a:cubicBezTo>
                  <a:cubicBezTo>
                    <a:pt x="1614" y="10"/>
                    <a:pt x="1631" y="10"/>
                    <a:pt x="1625" y="12"/>
                  </a:cubicBezTo>
                  <a:cubicBezTo>
                    <a:pt x="1633" y="11"/>
                    <a:pt x="1636" y="10"/>
                    <a:pt x="1647" y="11"/>
                  </a:cubicBezTo>
                  <a:cubicBezTo>
                    <a:pt x="1639" y="11"/>
                    <a:pt x="1628" y="13"/>
                    <a:pt x="1623" y="12"/>
                  </a:cubicBezTo>
                  <a:cubicBezTo>
                    <a:pt x="1607" y="14"/>
                    <a:pt x="1610" y="19"/>
                    <a:pt x="1617" y="19"/>
                  </a:cubicBezTo>
                  <a:cubicBezTo>
                    <a:pt x="1616" y="17"/>
                    <a:pt x="1647" y="17"/>
                    <a:pt x="1626" y="15"/>
                  </a:cubicBezTo>
                  <a:cubicBezTo>
                    <a:pt x="1635" y="13"/>
                    <a:pt x="1652" y="13"/>
                    <a:pt x="1665" y="12"/>
                  </a:cubicBezTo>
                  <a:cubicBezTo>
                    <a:pt x="1664" y="12"/>
                    <a:pt x="1664" y="12"/>
                    <a:pt x="1664" y="12"/>
                  </a:cubicBezTo>
                  <a:cubicBezTo>
                    <a:pt x="1679" y="12"/>
                    <a:pt x="1679" y="12"/>
                    <a:pt x="1679" y="12"/>
                  </a:cubicBezTo>
                  <a:cubicBezTo>
                    <a:pt x="1677" y="12"/>
                    <a:pt x="1672" y="13"/>
                    <a:pt x="1672" y="14"/>
                  </a:cubicBezTo>
                  <a:cubicBezTo>
                    <a:pt x="1694" y="11"/>
                    <a:pt x="1694" y="11"/>
                    <a:pt x="1694" y="11"/>
                  </a:cubicBezTo>
                  <a:cubicBezTo>
                    <a:pt x="1682" y="13"/>
                    <a:pt x="1701" y="12"/>
                    <a:pt x="1706" y="13"/>
                  </a:cubicBezTo>
                  <a:cubicBezTo>
                    <a:pt x="1709" y="11"/>
                    <a:pt x="1717" y="10"/>
                    <a:pt x="1709" y="9"/>
                  </a:cubicBezTo>
                  <a:cubicBezTo>
                    <a:pt x="1700" y="8"/>
                    <a:pt x="1704" y="10"/>
                    <a:pt x="1696" y="10"/>
                  </a:cubicBezTo>
                  <a:cubicBezTo>
                    <a:pt x="1707" y="8"/>
                    <a:pt x="1707" y="8"/>
                    <a:pt x="1707" y="8"/>
                  </a:cubicBezTo>
                  <a:cubicBezTo>
                    <a:pt x="1708" y="8"/>
                    <a:pt x="1708" y="8"/>
                    <a:pt x="1708" y="8"/>
                  </a:cubicBezTo>
                  <a:cubicBezTo>
                    <a:pt x="1715" y="6"/>
                    <a:pt x="1715" y="6"/>
                    <a:pt x="1715" y="6"/>
                  </a:cubicBezTo>
                  <a:cubicBezTo>
                    <a:pt x="1731" y="6"/>
                    <a:pt x="1708" y="11"/>
                    <a:pt x="1728" y="9"/>
                  </a:cubicBezTo>
                  <a:cubicBezTo>
                    <a:pt x="1726" y="6"/>
                    <a:pt x="1726" y="6"/>
                    <a:pt x="1726" y="6"/>
                  </a:cubicBezTo>
                  <a:cubicBezTo>
                    <a:pt x="1749" y="6"/>
                    <a:pt x="1779" y="9"/>
                    <a:pt x="1795" y="8"/>
                  </a:cubicBezTo>
                  <a:cubicBezTo>
                    <a:pt x="1791" y="10"/>
                    <a:pt x="1789" y="12"/>
                    <a:pt x="1795" y="14"/>
                  </a:cubicBezTo>
                  <a:cubicBezTo>
                    <a:pt x="1788" y="13"/>
                    <a:pt x="1774" y="14"/>
                    <a:pt x="1763" y="14"/>
                  </a:cubicBezTo>
                  <a:cubicBezTo>
                    <a:pt x="1762" y="13"/>
                    <a:pt x="1776" y="10"/>
                    <a:pt x="1787" y="11"/>
                  </a:cubicBezTo>
                  <a:cubicBezTo>
                    <a:pt x="1782" y="6"/>
                    <a:pt x="1759" y="14"/>
                    <a:pt x="1758" y="9"/>
                  </a:cubicBezTo>
                  <a:cubicBezTo>
                    <a:pt x="1730" y="8"/>
                    <a:pt x="1737" y="14"/>
                    <a:pt x="1713" y="11"/>
                  </a:cubicBezTo>
                  <a:cubicBezTo>
                    <a:pt x="1713" y="13"/>
                    <a:pt x="1707" y="12"/>
                    <a:pt x="1705" y="14"/>
                  </a:cubicBezTo>
                  <a:cubicBezTo>
                    <a:pt x="1712" y="17"/>
                    <a:pt x="1737" y="14"/>
                    <a:pt x="1753" y="15"/>
                  </a:cubicBezTo>
                  <a:cubicBezTo>
                    <a:pt x="1751" y="15"/>
                    <a:pt x="1748" y="15"/>
                    <a:pt x="1747" y="16"/>
                  </a:cubicBezTo>
                  <a:cubicBezTo>
                    <a:pt x="1759" y="16"/>
                    <a:pt x="1763" y="16"/>
                    <a:pt x="1771" y="15"/>
                  </a:cubicBezTo>
                  <a:cubicBezTo>
                    <a:pt x="1770" y="15"/>
                    <a:pt x="1770" y="15"/>
                    <a:pt x="1770" y="15"/>
                  </a:cubicBezTo>
                  <a:cubicBezTo>
                    <a:pt x="1783" y="13"/>
                    <a:pt x="1778" y="16"/>
                    <a:pt x="1786" y="17"/>
                  </a:cubicBezTo>
                  <a:cubicBezTo>
                    <a:pt x="1789" y="17"/>
                    <a:pt x="1800" y="18"/>
                    <a:pt x="1799" y="16"/>
                  </a:cubicBezTo>
                  <a:cubicBezTo>
                    <a:pt x="1813" y="18"/>
                    <a:pt x="1813" y="18"/>
                    <a:pt x="1813" y="18"/>
                  </a:cubicBezTo>
                  <a:cubicBezTo>
                    <a:pt x="1812" y="16"/>
                    <a:pt x="1812" y="16"/>
                    <a:pt x="1812" y="16"/>
                  </a:cubicBezTo>
                  <a:cubicBezTo>
                    <a:pt x="1820" y="16"/>
                    <a:pt x="1822" y="17"/>
                    <a:pt x="1830" y="16"/>
                  </a:cubicBezTo>
                  <a:cubicBezTo>
                    <a:pt x="1830" y="14"/>
                    <a:pt x="1830" y="14"/>
                    <a:pt x="1830" y="14"/>
                  </a:cubicBezTo>
                  <a:cubicBezTo>
                    <a:pt x="1810" y="13"/>
                    <a:pt x="1810" y="13"/>
                    <a:pt x="1810" y="13"/>
                  </a:cubicBezTo>
                  <a:cubicBezTo>
                    <a:pt x="1820" y="12"/>
                    <a:pt x="1813" y="11"/>
                    <a:pt x="1824" y="10"/>
                  </a:cubicBezTo>
                  <a:cubicBezTo>
                    <a:pt x="1811" y="13"/>
                    <a:pt x="1833" y="12"/>
                    <a:pt x="1834" y="14"/>
                  </a:cubicBezTo>
                  <a:cubicBezTo>
                    <a:pt x="1842" y="12"/>
                    <a:pt x="1842" y="12"/>
                    <a:pt x="1842" y="12"/>
                  </a:cubicBezTo>
                  <a:cubicBezTo>
                    <a:pt x="1840" y="13"/>
                    <a:pt x="1840" y="13"/>
                    <a:pt x="1840" y="13"/>
                  </a:cubicBezTo>
                  <a:cubicBezTo>
                    <a:pt x="1847" y="14"/>
                    <a:pt x="1848" y="12"/>
                    <a:pt x="1855" y="12"/>
                  </a:cubicBezTo>
                  <a:cubicBezTo>
                    <a:pt x="1846" y="11"/>
                    <a:pt x="1841" y="10"/>
                    <a:pt x="1829" y="11"/>
                  </a:cubicBezTo>
                  <a:cubicBezTo>
                    <a:pt x="1838" y="10"/>
                    <a:pt x="1854" y="9"/>
                    <a:pt x="1858" y="9"/>
                  </a:cubicBezTo>
                  <a:cubicBezTo>
                    <a:pt x="1867" y="8"/>
                    <a:pt x="1873" y="9"/>
                    <a:pt x="1881" y="10"/>
                  </a:cubicBezTo>
                  <a:cubicBezTo>
                    <a:pt x="1865" y="11"/>
                    <a:pt x="1886" y="16"/>
                    <a:pt x="1855" y="15"/>
                  </a:cubicBezTo>
                  <a:cubicBezTo>
                    <a:pt x="1856" y="14"/>
                    <a:pt x="1858" y="14"/>
                    <a:pt x="1859" y="15"/>
                  </a:cubicBezTo>
                  <a:cubicBezTo>
                    <a:pt x="1855" y="12"/>
                    <a:pt x="1840" y="15"/>
                    <a:pt x="1834" y="16"/>
                  </a:cubicBezTo>
                  <a:cubicBezTo>
                    <a:pt x="1835" y="17"/>
                    <a:pt x="1828" y="18"/>
                    <a:pt x="1840" y="19"/>
                  </a:cubicBezTo>
                  <a:cubicBezTo>
                    <a:pt x="1836" y="18"/>
                    <a:pt x="1850" y="15"/>
                    <a:pt x="1862" y="16"/>
                  </a:cubicBezTo>
                  <a:cubicBezTo>
                    <a:pt x="1860" y="20"/>
                    <a:pt x="1860" y="20"/>
                    <a:pt x="1860" y="20"/>
                  </a:cubicBezTo>
                  <a:cubicBezTo>
                    <a:pt x="1877" y="20"/>
                    <a:pt x="1877" y="20"/>
                    <a:pt x="1877" y="20"/>
                  </a:cubicBezTo>
                  <a:cubicBezTo>
                    <a:pt x="1875" y="20"/>
                    <a:pt x="1875" y="20"/>
                    <a:pt x="1875" y="20"/>
                  </a:cubicBezTo>
                  <a:cubicBezTo>
                    <a:pt x="1881" y="22"/>
                    <a:pt x="1893" y="20"/>
                    <a:pt x="1904" y="21"/>
                  </a:cubicBezTo>
                  <a:cubicBezTo>
                    <a:pt x="1913" y="20"/>
                    <a:pt x="1944" y="21"/>
                    <a:pt x="1931" y="17"/>
                  </a:cubicBezTo>
                  <a:cubicBezTo>
                    <a:pt x="1941" y="19"/>
                    <a:pt x="1950" y="17"/>
                    <a:pt x="1961" y="16"/>
                  </a:cubicBezTo>
                  <a:cubicBezTo>
                    <a:pt x="1947" y="15"/>
                    <a:pt x="1947" y="15"/>
                    <a:pt x="1947" y="15"/>
                  </a:cubicBezTo>
                  <a:cubicBezTo>
                    <a:pt x="1964" y="13"/>
                    <a:pt x="1959" y="14"/>
                    <a:pt x="1972" y="10"/>
                  </a:cubicBezTo>
                  <a:cubicBezTo>
                    <a:pt x="1974" y="11"/>
                    <a:pt x="1977" y="12"/>
                    <a:pt x="1974" y="13"/>
                  </a:cubicBezTo>
                  <a:cubicBezTo>
                    <a:pt x="1996" y="13"/>
                    <a:pt x="2028" y="14"/>
                    <a:pt x="2041" y="11"/>
                  </a:cubicBezTo>
                  <a:cubicBezTo>
                    <a:pt x="2057" y="11"/>
                    <a:pt x="2059" y="15"/>
                    <a:pt x="2081" y="14"/>
                  </a:cubicBezTo>
                  <a:cubicBezTo>
                    <a:pt x="2086" y="13"/>
                    <a:pt x="2078" y="11"/>
                    <a:pt x="2092" y="12"/>
                  </a:cubicBezTo>
                  <a:cubicBezTo>
                    <a:pt x="2093" y="12"/>
                    <a:pt x="2078" y="14"/>
                    <a:pt x="2094" y="14"/>
                  </a:cubicBezTo>
                  <a:cubicBezTo>
                    <a:pt x="2106" y="11"/>
                    <a:pt x="2121" y="15"/>
                    <a:pt x="2136" y="13"/>
                  </a:cubicBezTo>
                  <a:cubicBezTo>
                    <a:pt x="2144" y="14"/>
                    <a:pt x="2158" y="14"/>
                    <a:pt x="2155" y="16"/>
                  </a:cubicBezTo>
                  <a:cubicBezTo>
                    <a:pt x="2143" y="15"/>
                    <a:pt x="2125" y="16"/>
                    <a:pt x="2122" y="17"/>
                  </a:cubicBezTo>
                  <a:cubicBezTo>
                    <a:pt x="2124" y="15"/>
                    <a:pt x="2113" y="15"/>
                    <a:pt x="2123" y="15"/>
                  </a:cubicBezTo>
                  <a:cubicBezTo>
                    <a:pt x="2104" y="13"/>
                    <a:pt x="2110" y="16"/>
                    <a:pt x="2093" y="15"/>
                  </a:cubicBezTo>
                  <a:cubicBezTo>
                    <a:pt x="2092" y="16"/>
                    <a:pt x="2102" y="17"/>
                    <a:pt x="2106" y="16"/>
                  </a:cubicBezTo>
                  <a:cubicBezTo>
                    <a:pt x="2106" y="19"/>
                    <a:pt x="2072" y="18"/>
                    <a:pt x="2087" y="21"/>
                  </a:cubicBezTo>
                  <a:cubicBezTo>
                    <a:pt x="2105" y="21"/>
                    <a:pt x="2111" y="15"/>
                    <a:pt x="2127" y="18"/>
                  </a:cubicBezTo>
                  <a:cubicBezTo>
                    <a:pt x="2120" y="20"/>
                    <a:pt x="2110" y="19"/>
                    <a:pt x="2102" y="21"/>
                  </a:cubicBezTo>
                  <a:cubicBezTo>
                    <a:pt x="2115" y="23"/>
                    <a:pt x="2115" y="23"/>
                    <a:pt x="2115" y="23"/>
                  </a:cubicBezTo>
                  <a:cubicBezTo>
                    <a:pt x="2125" y="21"/>
                    <a:pt x="2125" y="21"/>
                    <a:pt x="2125" y="21"/>
                  </a:cubicBezTo>
                  <a:cubicBezTo>
                    <a:pt x="2124" y="21"/>
                    <a:pt x="2124" y="21"/>
                    <a:pt x="2124" y="21"/>
                  </a:cubicBezTo>
                  <a:cubicBezTo>
                    <a:pt x="2147" y="23"/>
                    <a:pt x="2145" y="18"/>
                    <a:pt x="2166" y="17"/>
                  </a:cubicBezTo>
                  <a:cubicBezTo>
                    <a:pt x="2154" y="15"/>
                    <a:pt x="2169" y="12"/>
                    <a:pt x="2160" y="11"/>
                  </a:cubicBezTo>
                  <a:cubicBezTo>
                    <a:pt x="2173" y="10"/>
                    <a:pt x="2183" y="11"/>
                    <a:pt x="2184" y="14"/>
                  </a:cubicBezTo>
                  <a:cubicBezTo>
                    <a:pt x="2158" y="16"/>
                    <a:pt x="2182" y="16"/>
                    <a:pt x="2158" y="19"/>
                  </a:cubicBezTo>
                  <a:cubicBezTo>
                    <a:pt x="2162" y="20"/>
                    <a:pt x="2153" y="23"/>
                    <a:pt x="2167" y="24"/>
                  </a:cubicBezTo>
                  <a:cubicBezTo>
                    <a:pt x="2183" y="22"/>
                    <a:pt x="2162" y="21"/>
                    <a:pt x="2178" y="20"/>
                  </a:cubicBezTo>
                  <a:cubicBezTo>
                    <a:pt x="2179" y="21"/>
                    <a:pt x="2180" y="21"/>
                    <a:pt x="2179" y="21"/>
                  </a:cubicBezTo>
                  <a:cubicBezTo>
                    <a:pt x="2187" y="20"/>
                    <a:pt x="2188" y="22"/>
                    <a:pt x="2197" y="20"/>
                  </a:cubicBezTo>
                  <a:cubicBezTo>
                    <a:pt x="2195" y="21"/>
                    <a:pt x="2195" y="21"/>
                    <a:pt x="2195" y="21"/>
                  </a:cubicBezTo>
                  <a:cubicBezTo>
                    <a:pt x="2205" y="22"/>
                    <a:pt x="2206" y="19"/>
                    <a:pt x="2216" y="21"/>
                  </a:cubicBezTo>
                  <a:cubicBezTo>
                    <a:pt x="2212" y="19"/>
                    <a:pt x="2222" y="19"/>
                    <a:pt x="2228" y="18"/>
                  </a:cubicBezTo>
                  <a:cubicBezTo>
                    <a:pt x="2218" y="17"/>
                    <a:pt x="2213" y="14"/>
                    <a:pt x="2195" y="14"/>
                  </a:cubicBezTo>
                  <a:cubicBezTo>
                    <a:pt x="2192" y="16"/>
                    <a:pt x="2194" y="17"/>
                    <a:pt x="2186" y="17"/>
                  </a:cubicBezTo>
                  <a:cubicBezTo>
                    <a:pt x="2198" y="17"/>
                    <a:pt x="2198" y="17"/>
                    <a:pt x="2198" y="17"/>
                  </a:cubicBezTo>
                  <a:cubicBezTo>
                    <a:pt x="2196" y="18"/>
                    <a:pt x="2194" y="18"/>
                    <a:pt x="2191" y="18"/>
                  </a:cubicBezTo>
                  <a:cubicBezTo>
                    <a:pt x="2179" y="17"/>
                    <a:pt x="2179" y="17"/>
                    <a:pt x="2179" y="17"/>
                  </a:cubicBezTo>
                  <a:cubicBezTo>
                    <a:pt x="2194" y="16"/>
                    <a:pt x="2187" y="15"/>
                    <a:pt x="2194" y="13"/>
                  </a:cubicBezTo>
                  <a:cubicBezTo>
                    <a:pt x="2207" y="14"/>
                    <a:pt x="2205" y="12"/>
                    <a:pt x="2214" y="13"/>
                  </a:cubicBezTo>
                  <a:cubicBezTo>
                    <a:pt x="2213" y="15"/>
                    <a:pt x="2240" y="17"/>
                    <a:pt x="2255" y="19"/>
                  </a:cubicBezTo>
                  <a:cubicBezTo>
                    <a:pt x="2253" y="18"/>
                    <a:pt x="2250" y="18"/>
                    <a:pt x="2248" y="18"/>
                  </a:cubicBezTo>
                  <a:cubicBezTo>
                    <a:pt x="2237" y="20"/>
                    <a:pt x="2256" y="20"/>
                    <a:pt x="2256" y="21"/>
                  </a:cubicBezTo>
                  <a:cubicBezTo>
                    <a:pt x="2265" y="20"/>
                    <a:pt x="2265" y="20"/>
                    <a:pt x="2265" y="20"/>
                  </a:cubicBezTo>
                  <a:cubicBezTo>
                    <a:pt x="2263" y="20"/>
                    <a:pt x="2261" y="21"/>
                    <a:pt x="2264" y="21"/>
                  </a:cubicBezTo>
                  <a:cubicBezTo>
                    <a:pt x="2276" y="20"/>
                    <a:pt x="2275" y="18"/>
                    <a:pt x="2286" y="18"/>
                  </a:cubicBezTo>
                  <a:cubicBezTo>
                    <a:pt x="2287" y="19"/>
                    <a:pt x="2278" y="21"/>
                    <a:pt x="2285" y="22"/>
                  </a:cubicBezTo>
                  <a:cubicBezTo>
                    <a:pt x="2287" y="23"/>
                    <a:pt x="2295" y="26"/>
                    <a:pt x="2309" y="25"/>
                  </a:cubicBezTo>
                  <a:cubicBezTo>
                    <a:pt x="2311" y="24"/>
                    <a:pt x="2314" y="24"/>
                    <a:pt x="2319" y="24"/>
                  </a:cubicBezTo>
                  <a:cubicBezTo>
                    <a:pt x="2318" y="24"/>
                    <a:pt x="2317" y="24"/>
                    <a:pt x="2317" y="24"/>
                  </a:cubicBezTo>
                  <a:cubicBezTo>
                    <a:pt x="2327" y="25"/>
                    <a:pt x="2327" y="25"/>
                    <a:pt x="2327" y="25"/>
                  </a:cubicBezTo>
                  <a:cubicBezTo>
                    <a:pt x="2319" y="28"/>
                    <a:pt x="2310" y="24"/>
                    <a:pt x="2302" y="27"/>
                  </a:cubicBezTo>
                  <a:cubicBezTo>
                    <a:pt x="2301" y="29"/>
                    <a:pt x="2301" y="29"/>
                    <a:pt x="2301" y="29"/>
                  </a:cubicBezTo>
                  <a:cubicBezTo>
                    <a:pt x="2294" y="29"/>
                    <a:pt x="2285" y="30"/>
                    <a:pt x="2281" y="31"/>
                  </a:cubicBezTo>
                  <a:cubicBezTo>
                    <a:pt x="2291" y="31"/>
                    <a:pt x="2293" y="30"/>
                    <a:pt x="2305" y="30"/>
                  </a:cubicBezTo>
                  <a:cubicBezTo>
                    <a:pt x="2306" y="31"/>
                    <a:pt x="2298" y="32"/>
                    <a:pt x="2297" y="32"/>
                  </a:cubicBezTo>
                  <a:cubicBezTo>
                    <a:pt x="2299" y="31"/>
                    <a:pt x="2299" y="31"/>
                    <a:pt x="2299" y="31"/>
                  </a:cubicBezTo>
                  <a:cubicBezTo>
                    <a:pt x="2285" y="30"/>
                    <a:pt x="2279" y="33"/>
                    <a:pt x="2262" y="33"/>
                  </a:cubicBezTo>
                  <a:cubicBezTo>
                    <a:pt x="2260" y="33"/>
                    <a:pt x="2261" y="33"/>
                    <a:pt x="2262" y="32"/>
                  </a:cubicBezTo>
                  <a:cubicBezTo>
                    <a:pt x="2248" y="34"/>
                    <a:pt x="2235" y="32"/>
                    <a:pt x="2222" y="34"/>
                  </a:cubicBezTo>
                  <a:cubicBezTo>
                    <a:pt x="2226" y="33"/>
                    <a:pt x="2226" y="33"/>
                    <a:pt x="2226" y="33"/>
                  </a:cubicBezTo>
                  <a:cubicBezTo>
                    <a:pt x="2217" y="34"/>
                    <a:pt x="2200" y="36"/>
                    <a:pt x="2182" y="38"/>
                  </a:cubicBezTo>
                  <a:cubicBezTo>
                    <a:pt x="2182" y="39"/>
                    <a:pt x="2182" y="39"/>
                    <a:pt x="2182" y="39"/>
                  </a:cubicBezTo>
                  <a:cubicBezTo>
                    <a:pt x="2184" y="39"/>
                    <a:pt x="2178" y="39"/>
                    <a:pt x="2174" y="39"/>
                  </a:cubicBezTo>
                  <a:cubicBezTo>
                    <a:pt x="2174" y="39"/>
                    <a:pt x="2174" y="39"/>
                    <a:pt x="2174" y="39"/>
                  </a:cubicBezTo>
                  <a:cubicBezTo>
                    <a:pt x="2165" y="40"/>
                    <a:pt x="2157" y="41"/>
                    <a:pt x="2150" y="42"/>
                  </a:cubicBezTo>
                  <a:cubicBezTo>
                    <a:pt x="2152" y="42"/>
                    <a:pt x="2155" y="43"/>
                    <a:pt x="2158" y="43"/>
                  </a:cubicBezTo>
                  <a:cubicBezTo>
                    <a:pt x="2161" y="42"/>
                    <a:pt x="2177" y="43"/>
                    <a:pt x="2175" y="40"/>
                  </a:cubicBezTo>
                  <a:cubicBezTo>
                    <a:pt x="2182" y="42"/>
                    <a:pt x="2194" y="40"/>
                    <a:pt x="2200" y="41"/>
                  </a:cubicBezTo>
                  <a:cubicBezTo>
                    <a:pt x="2190" y="39"/>
                    <a:pt x="2206" y="39"/>
                    <a:pt x="2208" y="37"/>
                  </a:cubicBezTo>
                  <a:cubicBezTo>
                    <a:pt x="2212" y="39"/>
                    <a:pt x="2223" y="37"/>
                    <a:pt x="2222" y="39"/>
                  </a:cubicBezTo>
                  <a:cubicBezTo>
                    <a:pt x="2224" y="40"/>
                    <a:pt x="2217" y="38"/>
                    <a:pt x="2213" y="39"/>
                  </a:cubicBezTo>
                  <a:cubicBezTo>
                    <a:pt x="2202" y="41"/>
                    <a:pt x="2232" y="41"/>
                    <a:pt x="2219" y="42"/>
                  </a:cubicBezTo>
                  <a:cubicBezTo>
                    <a:pt x="2235" y="41"/>
                    <a:pt x="2257" y="41"/>
                    <a:pt x="2274" y="40"/>
                  </a:cubicBezTo>
                  <a:cubicBezTo>
                    <a:pt x="2264" y="39"/>
                    <a:pt x="2264" y="39"/>
                    <a:pt x="2264" y="39"/>
                  </a:cubicBezTo>
                  <a:cubicBezTo>
                    <a:pt x="2272" y="39"/>
                    <a:pt x="2290" y="39"/>
                    <a:pt x="2291" y="40"/>
                  </a:cubicBezTo>
                  <a:cubicBezTo>
                    <a:pt x="2285" y="40"/>
                    <a:pt x="2279" y="40"/>
                    <a:pt x="2272" y="40"/>
                  </a:cubicBezTo>
                  <a:cubicBezTo>
                    <a:pt x="2271" y="42"/>
                    <a:pt x="2289" y="40"/>
                    <a:pt x="2290" y="42"/>
                  </a:cubicBezTo>
                  <a:cubicBezTo>
                    <a:pt x="2310" y="38"/>
                    <a:pt x="2310" y="38"/>
                    <a:pt x="2310" y="38"/>
                  </a:cubicBezTo>
                  <a:cubicBezTo>
                    <a:pt x="2301" y="38"/>
                    <a:pt x="2301" y="38"/>
                    <a:pt x="2301" y="38"/>
                  </a:cubicBezTo>
                  <a:cubicBezTo>
                    <a:pt x="2307" y="37"/>
                    <a:pt x="2326" y="38"/>
                    <a:pt x="2340" y="39"/>
                  </a:cubicBezTo>
                  <a:cubicBezTo>
                    <a:pt x="2332" y="41"/>
                    <a:pt x="2319" y="39"/>
                    <a:pt x="2304" y="40"/>
                  </a:cubicBezTo>
                  <a:cubicBezTo>
                    <a:pt x="2293" y="41"/>
                    <a:pt x="2311" y="43"/>
                    <a:pt x="2301" y="43"/>
                  </a:cubicBezTo>
                  <a:cubicBezTo>
                    <a:pt x="2303" y="44"/>
                    <a:pt x="2310" y="44"/>
                    <a:pt x="2313" y="43"/>
                  </a:cubicBezTo>
                  <a:cubicBezTo>
                    <a:pt x="2317" y="44"/>
                    <a:pt x="2317" y="44"/>
                    <a:pt x="2317" y="44"/>
                  </a:cubicBezTo>
                  <a:cubicBezTo>
                    <a:pt x="2308" y="46"/>
                    <a:pt x="2288" y="46"/>
                    <a:pt x="2274" y="48"/>
                  </a:cubicBezTo>
                  <a:cubicBezTo>
                    <a:pt x="2275" y="48"/>
                    <a:pt x="2276" y="47"/>
                    <a:pt x="2277" y="47"/>
                  </a:cubicBezTo>
                  <a:cubicBezTo>
                    <a:pt x="2266" y="46"/>
                    <a:pt x="2256" y="46"/>
                    <a:pt x="2245" y="47"/>
                  </a:cubicBezTo>
                  <a:cubicBezTo>
                    <a:pt x="2251" y="48"/>
                    <a:pt x="2253" y="47"/>
                    <a:pt x="2256" y="47"/>
                  </a:cubicBezTo>
                  <a:cubicBezTo>
                    <a:pt x="2256" y="47"/>
                    <a:pt x="2247" y="48"/>
                    <a:pt x="2243" y="48"/>
                  </a:cubicBezTo>
                  <a:cubicBezTo>
                    <a:pt x="2253" y="49"/>
                    <a:pt x="2245" y="50"/>
                    <a:pt x="2251" y="50"/>
                  </a:cubicBezTo>
                  <a:cubicBezTo>
                    <a:pt x="2245" y="51"/>
                    <a:pt x="2240" y="51"/>
                    <a:pt x="2232" y="51"/>
                  </a:cubicBezTo>
                  <a:cubicBezTo>
                    <a:pt x="2228" y="50"/>
                    <a:pt x="2235" y="49"/>
                    <a:pt x="2234" y="48"/>
                  </a:cubicBezTo>
                  <a:cubicBezTo>
                    <a:pt x="2227" y="49"/>
                    <a:pt x="2223" y="46"/>
                    <a:pt x="2212" y="47"/>
                  </a:cubicBezTo>
                  <a:cubicBezTo>
                    <a:pt x="2227" y="48"/>
                    <a:pt x="2208" y="50"/>
                    <a:pt x="2203" y="51"/>
                  </a:cubicBezTo>
                  <a:cubicBezTo>
                    <a:pt x="2205" y="51"/>
                    <a:pt x="2205" y="51"/>
                    <a:pt x="2205" y="51"/>
                  </a:cubicBezTo>
                  <a:cubicBezTo>
                    <a:pt x="2200" y="52"/>
                    <a:pt x="2196" y="52"/>
                    <a:pt x="2193" y="51"/>
                  </a:cubicBezTo>
                  <a:cubicBezTo>
                    <a:pt x="2199" y="50"/>
                    <a:pt x="2205" y="51"/>
                    <a:pt x="2203" y="49"/>
                  </a:cubicBezTo>
                  <a:cubicBezTo>
                    <a:pt x="2199" y="49"/>
                    <a:pt x="2195" y="49"/>
                    <a:pt x="2191" y="50"/>
                  </a:cubicBezTo>
                  <a:cubicBezTo>
                    <a:pt x="2195" y="49"/>
                    <a:pt x="2195" y="49"/>
                    <a:pt x="2195" y="49"/>
                  </a:cubicBezTo>
                  <a:cubicBezTo>
                    <a:pt x="2174" y="49"/>
                    <a:pt x="2174" y="49"/>
                    <a:pt x="2174" y="49"/>
                  </a:cubicBezTo>
                  <a:cubicBezTo>
                    <a:pt x="2171" y="50"/>
                    <a:pt x="2166" y="52"/>
                    <a:pt x="2163" y="54"/>
                  </a:cubicBezTo>
                  <a:cubicBezTo>
                    <a:pt x="2158" y="53"/>
                    <a:pt x="2151" y="54"/>
                    <a:pt x="2147" y="55"/>
                  </a:cubicBezTo>
                  <a:cubicBezTo>
                    <a:pt x="2149" y="54"/>
                    <a:pt x="2149" y="54"/>
                    <a:pt x="2149" y="54"/>
                  </a:cubicBezTo>
                  <a:cubicBezTo>
                    <a:pt x="2140" y="53"/>
                    <a:pt x="2120" y="54"/>
                    <a:pt x="2118" y="55"/>
                  </a:cubicBezTo>
                  <a:cubicBezTo>
                    <a:pt x="2112" y="54"/>
                    <a:pt x="2164" y="47"/>
                    <a:pt x="2118" y="49"/>
                  </a:cubicBezTo>
                  <a:cubicBezTo>
                    <a:pt x="2101" y="49"/>
                    <a:pt x="2108" y="52"/>
                    <a:pt x="2098" y="54"/>
                  </a:cubicBezTo>
                  <a:cubicBezTo>
                    <a:pt x="2098" y="54"/>
                    <a:pt x="2098" y="53"/>
                    <a:pt x="2097" y="53"/>
                  </a:cubicBezTo>
                  <a:cubicBezTo>
                    <a:pt x="2090" y="53"/>
                    <a:pt x="2089" y="54"/>
                    <a:pt x="2083" y="55"/>
                  </a:cubicBezTo>
                  <a:cubicBezTo>
                    <a:pt x="2087" y="55"/>
                    <a:pt x="2094" y="55"/>
                    <a:pt x="2096" y="55"/>
                  </a:cubicBezTo>
                  <a:cubicBezTo>
                    <a:pt x="2094" y="57"/>
                    <a:pt x="2080" y="55"/>
                    <a:pt x="2075" y="56"/>
                  </a:cubicBezTo>
                  <a:cubicBezTo>
                    <a:pt x="2082" y="54"/>
                    <a:pt x="2060" y="55"/>
                    <a:pt x="2066" y="54"/>
                  </a:cubicBezTo>
                  <a:cubicBezTo>
                    <a:pt x="2051" y="52"/>
                    <a:pt x="2035" y="54"/>
                    <a:pt x="2027" y="56"/>
                  </a:cubicBezTo>
                  <a:cubicBezTo>
                    <a:pt x="2017" y="53"/>
                    <a:pt x="2009" y="56"/>
                    <a:pt x="1993" y="55"/>
                  </a:cubicBezTo>
                  <a:cubicBezTo>
                    <a:pt x="1995" y="55"/>
                    <a:pt x="2000" y="55"/>
                    <a:pt x="2003" y="55"/>
                  </a:cubicBezTo>
                  <a:cubicBezTo>
                    <a:pt x="2013" y="53"/>
                    <a:pt x="1986" y="54"/>
                    <a:pt x="2001" y="52"/>
                  </a:cubicBezTo>
                  <a:cubicBezTo>
                    <a:pt x="1998" y="52"/>
                    <a:pt x="2001" y="53"/>
                    <a:pt x="2004" y="53"/>
                  </a:cubicBezTo>
                  <a:cubicBezTo>
                    <a:pt x="2009" y="53"/>
                    <a:pt x="2015" y="52"/>
                    <a:pt x="2013" y="51"/>
                  </a:cubicBezTo>
                  <a:cubicBezTo>
                    <a:pt x="2000" y="49"/>
                    <a:pt x="2000" y="49"/>
                    <a:pt x="2000" y="49"/>
                  </a:cubicBezTo>
                  <a:cubicBezTo>
                    <a:pt x="2004" y="49"/>
                    <a:pt x="2004" y="49"/>
                    <a:pt x="2004" y="49"/>
                  </a:cubicBezTo>
                  <a:cubicBezTo>
                    <a:pt x="1984" y="46"/>
                    <a:pt x="1984" y="46"/>
                    <a:pt x="1984" y="46"/>
                  </a:cubicBezTo>
                  <a:cubicBezTo>
                    <a:pt x="1983" y="47"/>
                    <a:pt x="1985" y="47"/>
                    <a:pt x="1986" y="47"/>
                  </a:cubicBezTo>
                  <a:cubicBezTo>
                    <a:pt x="1963" y="46"/>
                    <a:pt x="1936" y="48"/>
                    <a:pt x="1915" y="47"/>
                  </a:cubicBezTo>
                  <a:cubicBezTo>
                    <a:pt x="1911" y="53"/>
                    <a:pt x="1864" y="50"/>
                    <a:pt x="1847" y="53"/>
                  </a:cubicBezTo>
                  <a:cubicBezTo>
                    <a:pt x="1852" y="52"/>
                    <a:pt x="1854" y="49"/>
                    <a:pt x="1851" y="48"/>
                  </a:cubicBezTo>
                  <a:cubicBezTo>
                    <a:pt x="1855" y="47"/>
                    <a:pt x="1863" y="45"/>
                    <a:pt x="1871" y="46"/>
                  </a:cubicBezTo>
                  <a:cubicBezTo>
                    <a:pt x="1872" y="46"/>
                    <a:pt x="1883" y="47"/>
                    <a:pt x="1876" y="48"/>
                  </a:cubicBezTo>
                  <a:cubicBezTo>
                    <a:pt x="1900" y="48"/>
                    <a:pt x="1873" y="46"/>
                    <a:pt x="1880" y="44"/>
                  </a:cubicBezTo>
                  <a:cubicBezTo>
                    <a:pt x="1854" y="44"/>
                    <a:pt x="1839" y="48"/>
                    <a:pt x="1822" y="49"/>
                  </a:cubicBezTo>
                  <a:cubicBezTo>
                    <a:pt x="1822" y="48"/>
                    <a:pt x="1822" y="48"/>
                    <a:pt x="1822" y="48"/>
                  </a:cubicBezTo>
                  <a:cubicBezTo>
                    <a:pt x="1810" y="50"/>
                    <a:pt x="1810" y="50"/>
                    <a:pt x="1810" y="50"/>
                  </a:cubicBezTo>
                  <a:cubicBezTo>
                    <a:pt x="1820" y="50"/>
                    <a:pt x="1819" y="53"/>
                    <a:pt x="1806" y="52"/>
                  </a:cubicBezTo>
                  <a:cubicBezTo>
                    <a:pt x="1808" y="52"/>
                    <a:pt x="1808" y="52"/>
                    <a:pt x="1808" y="52"/>
                  </a:cubicBezTo>
                  <a:cubicBezTo>
                    <a:pt x="1800" y="51"/>
                    <a:pt x="1785" y="52"/>
                    <a:pt x="1773" y="52"/>
                  </a:cubicBezTo>
                  <a:cubicBezTo>
                    <a:pt x="1765" y="54"/>
                    <a:pt x="1765" y="54"/>
                    <a:pt x="1765" y="54"/>
                  </a:cubicBezTo>
                  <a:cubicBezTo>
                    <a:pt x="1754" y="54"/>
                    <a:pt x="1753" y="50"/>
                    <a:pt x="1750" y="48"/>
                  </a:cubicBezTo>
                  <a:cubicBezTo>
                    <a:pt x="1731" y="48"/>
                    <a:pt x="1721" y="51"/>
                    <a:pt x="1708" y="52"/>
                  </a:cubicBezTo>
                  <a:cubicBezTo>
                    <a:pt x="1702" y="51"/>
                    <a:pt x="1675" y="50"/>
                    <a:pt x="1689" y="49"/>
                  </a:cubicBezTo>
                  <a:cubicBezTo>
                    <a:pt x="1673" y="50"/>
                    <a:pt x="1676" y="58"/>
                    <a:pt x="1648" y="54"/>
                  </a:cubicBezTo>
                  <a:cubicBezTo>
                    <a:pt x="1655" y="52"/>
                    <a:pt x="1655" y="52"/>
                    <a:pt x="1655" y="52"/>
                  </a:cubicBezTo>
                  <a:cubicBezTo>
                    <a:pt x="1628" y="52"/>
                    <a:pt x="1590" y="55"/>
                    <a:pt x="1577" y="54"/>
                  </a:cubicBezTo>
                  <a:cubicBezTo>
                    <a:pt x="1587" y="49"/>
                    <a:pt x="1544" y="49"/>
                    <a:pt x="1539" y="43"/>
                  </a:cubicBezTo>
                  <a:cubicBezTo>
                    <a:pt x="1540" y="45"/>
                    <a:pt x="1530" y="45"/>
                    <a:pt x="1529" y="46"/>
                  </a:cubicBezTo>
                  <a:cubicBezTo>
                    <a:pt x="1527" y="45"/>
                    <a:pt x="1523" y="44"/>
                    <a:pt x="1519" y="45"/>
                  </a:cubicBezTo>
                  <a:cubicBezTo>
                    <a:pt x="1529" y="47"/>
                    <a:pt x="1512" y="51"/>
                    <a:pt x="1532" y="49"/>
                  </a:cubicBezTo>
                  <a:cubicBezTo>
                    <a:pt x="1522" y="52"/>
                    <a:pt x="1508" y="55"/>
                    <a:pt x="1486" y="55"/>
                  </a:cubicBezTo>
                  <a:cubicBezTo>
                    <a:pt x="1486" y="53"/>
                    <a:pt x="1486" y="53"/>
                    <a:pt x="1486" y="53"/>
                  </a:cubicBezTo>
                  <a:cubicBezTo>
                    <a:pt x="1504" y="53"/>
                    <a:pt x="1504" y="53"/>
                    <a:pt x="1504" y="53"/>
                  </a:cubicBezTo>
                  <a:cubicBezTo>
                    <a:pt x="1502" y="52"/>
                    <a:pt x="1511" y="52"/>
                    <a:pt x="1515" y="51"/>
                  </a:cubicBezTo>
                  <a:cubicBezTo>
                    <a:pt x="1482" y="50"/>
                    <a:pt x="1519" y="46"/>
                    <a:pt x="1486" y="46"/>
                  </a:cubicBezTo>
                  <a:cubicBezTo>
                    <a:pt x="1483" y="48"/>
                    <a:pt x="1485" y="47"/>
                    <a:pt x="1476" y="48"/>
                  </a:cubicBezTo>
                  <a:cubicBezTo>
                    <a:pt x="1480" y="48"/>
                    <a:pt x="1481" y="46"/>
                    <a:pt x="1474" y="46"/>
                  </a:cubicBezTo>
                  <a:cubicBezTo>
                    <a:pt x="1468" y="48"/>
                    <a:pt x="1468" y="48"/>
                    <a:pt x="1468" y="48"/>
                  </a:cubicBezTo>
                  <a:cubicBezTo>
                    <a:pt x="1456" y="44"/>
                    <a:pt x="1487" y="46"/>
                    <a:pt x="1477" y="43"/>
                  </a:cubicBezTo>
                  <a:cubicBezTo>
                    <a:pt x="1490" y="41"/>
                    <a:pt x="1513" y="41"/>
                    <a:pt x="1508" y="38"/>
                  </a:cubicBezTo>
                  <a:cubicBezTo>
                    <a:pt x="1487" y="37"/>
                    <a:pt x="1489" y="43"/>
                    <a:pt x="1467" y="42"/>
                  </a:cubicBezTo>
                  <a:cubicBezTo>
                    <a:pt x="1465" y="41"/>
                    <a:pt x="1465" y="41"/>
                    <a:pt x="1465" y="41"/>
                  </a:cubicBezTo>
                  <a:cubicBezTo>
                    <a:pt x="1457" y="41"/>
                    <a:pt x="1456" y="43"/>
                    <a:pt x="1452" y="44"/>
                  </a:cubicBezTo>
                  <a:cubicBezTo>
                    <a:pt x="1451" y="44"/>
                    <a:pt x="1449" y="43"/>
                    <a:pt x="1444" y="43"/>
                  </a:cubicBezTo>
                  <a:cubicBezTo>
                    <a:pt x="1431" y="46"/>
                    <a:pt x="1423" y="46"/>
                    <a:pt x="1411" y="49"/>
                  </a:cubicBezTo>
                  <a:cubicBezTo>
                    <a:pt x="1443" y="47"/>
                    <a:pt x="1438" y="51"/>
                    <a:pt x="1471" y="49"/>
                  </a:cubicBezTo>
                  <a:cubicBezTo>
                    <a:pt x="1466" y="50"/>
                    <a:pt x="1443" y="51"/>
                    <a:pt x="1441" y="54"/>
                  </a:cubicBezTo>
                  <a:cubicBezTo>
                    <a:pt x="1442" y="52"/>
                    <a:pt x="1442" y="52"/>
                    <a:pt x="1442" y="52"/>
                  </a:cubicBezTo>
                  <a:cubicBezTo>
                    <a:pt x="1431" y="53"/>
                    <a:pt x="1420" y="54"/>
                    <a:pt x="1406" y="53"/>
                  </a:cubicBezTo>
                  <a:cubicBezTo>
                    <a:pt x="1415" y="52"/>
                    <a:pt x="1415" y="52"/>
                    <a:pt x="1415" y="52"/>
                  </a:cubicBezTo>
                  <a:cubicBezTo>
                    <a:pt x="1397" y="53"/>
                    <a:pt x="1385" y="49"/>
                    <a:pt x="1371" y="52"/>
                  </a:cubicBezTo>
                  <a:cubicBezTo>
                    <a:pt x="1376" y="52"/>
                    <a:pt x="1380" y="52"/>
                    <a:pt x="1383" y="52"/>
                  </a:cubicBezTo>
                  <a:cubicBezTo>
                    <a:pt x="1373" y="53"/>
                    <a:pt x="1362" y="53"/>
                    <a:pt x="1352" y="52"/>
                  </a:cubicBezTo>
                  <a:cubicBezTo>
                    <a:pt x="1331" y="56"/>
                    <a:pt x="1331" y="56"/>
                    <a:pt x="1331" y="56"/>
                  </a:cubicBezTo>
                  <a:cubicBezTo>
                    <a:pt x="1331" y="55"/>
                    <a:pt x="1318" y="55"/>
                    <a:pt x="1324" y="53"/>
                  </a:cubicBezTo>
                  <a:cubicBezTo>
                    <a:pt x="1309" y="51"/>
                    <a:pt x="1302" y="55"/>
                    <a:pt x="1294" y="55"/>
                  </a:cubicBezTo>
                  <a:cubicBezTo>
                    <a:pt x="1278" y="53"/>
                    <a:pt x="1307" y="54"/>
                    <a:pt x="1308" y="51"/>
                  </a:cubicBezTo>
                  <a:cubicBezTo>
                    <a:pt x="1287" y="50"/>
                    <a:pt x="1265" y="51"/>
                    <a:pt x="1253" y="53"/>
                  </a:cubicBezTo>
                  <a:cubicBezTo>
                    <a:pt x="1257" y="53"/>
                    <a:pt x="1259" y="54"/>
                    <a:pt x="1259" y="54"/>
                  </a:cubicBezTo>
                  <a:cubicBezTo>
                    <a:pt x="1258" y="54"/>
                    <a:pt x="1250" y="54"/>
                    <a:pt x="1245" y="54"/>
                  </a:cubicBezTo>
                  <a:cubicBezTo>
                    <a:pt x="1242" y="55"/>
                    <a:pt x="1242" y="55"/>
                    <a:pt x="1242" y="55"/>
                  </a:cubicBezTo>
                  <a:cubicBezTo>
                    <a:pt x="1234" y="54"/>
                    <a:pt x="1235" y="53"/>
                    <a:pt x="1242" y="52"/>
                  </a:cubicBezTo>
                  <a:cubicBezTo>
                    <a:pt x="1234" y="52"/>
                    <a:pt x="1225" y="55"/>
                    <a:pt x="1217" y="53"/>
                  </a:cubicBezTo>
                  <a:cubicBezTo>
                    <a:pt x="1230" y="51"/>
                    <a:pt x="1247" y="53"/>
                    <a:pt x="1254" y="52"/>
                  </a:cubicBezTo>
                  <a:cubicBezTo>
                    <a:pt x="1227" y="53"/>
                    <a:pt x="1226" y="47"/>
                    <a:pt x="1192" y="49"/>
                  </a:cubicBezTo>
                  <a:cubicBezTo>
                    <a:pt x="1192" y="48"/>
                    <a:pt x="1198" y="47"/>
                    <a:pt x="1191" y="47"/>
                  </a:cubicBezTo>
                  <a:cubicBezTo>
                    <a:pt x="1176" y="48"/>
                    <a:pt x="1187" y="50"/>
                    <a:pt x="1182" y="52"/>
                  </a:cubicBezTo>
                  <a:cubicBezTo>
                    <a:pt x="1194" y="51"/>
                    <a:pt x="1199" y="52"/>
                    <a:pt x="1206" y="53"/>
                  </a:cubicBezTo>
                  <a:cubicBezTo>
                    <a:pt x="1203" y="54"/>
                    <a:pt x="1203" y="54"/>
                    <a:pt x="1203" y="54"/>
                  </a:cubicBezTo>
                  <a:cubicBezTo>
                    <a:pt x="1203" y="54"/>
                    <a:pt x="1195" y="54"/>
                    <a:pt x="1193" y="53"/>
                  </a:cubicBezTo>
                  <a:cubicBezTo>
                    <a:pt x="1191" y="55"/>
                    <a:pt x="1191" y="55"/>
                    <a:pt x="1191" y="55"/>
                  </a:cubicBezTo>
                  <a:cubicBezTo>
                    <a:pt x="1192" y="53"/>
                    <a:pt x="1180" y="51"/>
                    <a:pt x="1171" y="52"/>
                  </a:cubicBezTo>
                  <a:cubicBezTo>
                    <a:pt x="1180" y="54"/>
                    <a:pt x="1178" y="54"/>
                    <a:pt x="1180" y="57"/>
                  </a:cubicBezTo>
                  <a:cubicBezTo>
                    <a:pt x="1167" y="59"/>
                    <a:pt x="1166" y="54"/>
                    <a:pt x="1151" y="57"/>
                  </a:cubicBezTo>
                  <a:cubicBezTo>
                    <a:pt x="1152" y="56"/>
                    <a:pt x="1165" y="55"/>
                    <a:pt x="1154" y="55"/>
                  </a:cubicBezTo>
                  <a:cubicBezTo>
                    <a:pt x="1145" y="55"/>
                    <a:pt x="1146" y="57"/>
                    <a:pt x="1140" y="57"/>
                  </a:cubicBezTo>
                  <a:cubicBezTo>
                    <a:pt x="1147" y="55"/>
                    <a:pt x="1145" y="54"/>
                    <a:pt x="1152" y="51"/>
                  </a:cubicBezTo>
                  <a:cubicBezTo>
                    <a:pt x="1169" y="51"/>
                    <a:pt x="1159" y="51"/>
                    <a:pt x="1175" y="50"/>
                  </a:cubicBezTo>
                  <a:cubicBezTo>
                    <a:pt x="1161" y="48"/>
                    <a:pt x="1161" y="48"/>
                    <a:pt x="1161" y="48"/>
                  </a:cubicBezTo>
                  <a:cubicBezTo>
                    <a:pt x="1175" y="48"/>
                    <a:pt x="1171" y="46"/>
                    <a:pt x="1172" y="45"/>
                  </a:cubicBezTo>
                  <a:cubicBezTo>
                    <a:pt x="1149" y="43"/>
                    <a:pt x="1155" y="48"/>
                    <a:pt x="1140" y="48"/>
                  </a:cubicBezTo>
                  <a:cubicBezTo>
                    <a:pt x="1132" y="49"/>
                    <a:pt x="1154" y="48"/>
                    <a:pt x="1142" y="50"/>
                  </a:cubicBezTo>
                  <a:cubicBezTo>
                    <a:pt x="1128" y="49"/>
                    <a:pt x="1139" y="51"/>
                    <a:pt x="1123" y="52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1" y="50"/>
                    <a:pt x="1116" y="51"/>
                    <a:pt x="1111" y="51"/>
                  </a:cubicBezTo>
                  <a:cubicBezTo>
                    <a:pt x="1105" y="52"/>
                    <a:pt x="1118" y="59"/>
                    <a:pt x="1092" y="59"/>
                  </a:cubicBezTo>
                  <a:cubicBezTo>
                    <a:pt x="1094" y="58"/>
                    <a:pt x="1094" y="58"/>
                    <a:pt x="1094" y="58"/>
                  </a:cubicBezTo>
                  <a:cubicBezTo>
                    <a:pt x="1119" y="40"/>
                    <a:pt x="1119" y="40"/>
                    <a:pt x="1119" y="40"/>
                  </a:cubicBezTo>
                  <a:cubicBezTo>
                    <a:pt x="1093" y="40"/>
                    <a:pt x="1063" y="40"/>
                    <a:pt x="1034" y="39"/>
                  </a:cubicBezTo>
                  <a:cubicBezTo>
                    <a:pt x="1027" y="35"/>
                    <a:pt x="1055" y="36"/>
                    <a:pt x="1053" y="34"/>
                  </a:cubicBezTo>
                  <a:cubicBezTo>
                    <a:pt x="1067" y="35"/>
                    <a:pt x="1067" y="35"/>
                    <a:pt x="1067" y="35"/>
                  </a:cubicBezTo>
                  <a:cubicBezTo>
                    <a:pt x="1066" y="36"/>
                    <a:pt x="1038" y="35"/>
                    <a:pt x="1051" y="38"/>
                  </a:cubicBezTo>
                  <a:cubicBezTo>
                    <a:pt x="1074" y="37"/>
                    <a:pt x="1085" y="38"/>
                    <a:pt x="1108" y="35"/>
                  </a:cubicBezTo>
                  <a:cubicBezTo>
                    <a:pt x="1101" y="32"/>
                    <a:pt x="1078" y="36"/>
                    <a:pt x="1063" y="33"/>
                  </a:cubicBezTo>
                  <a:cubicBezTo>
                    <a:pt x="1070" y="34"/>
                    <a:pt x="1075" y="33"/>
                    <a:pt x="1080" y="33"/>
                  </a:cubicBezTo>
                  <a:cubicBezTo>
                    <a:pt x="1066" y="32"/>
                    <a:pt x="1051" y="32"/>
                    <a:pt x="1035" y="31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042" y="33"/>
                    <a:pt x="1050" y="33"/>
                    <a:pt x="1051" y="33"/>
                  </a:cubicBezTo>
                  <a:cubicBezTo>
                    <a:pt x="1037" y="33"/>
                    <a:pt x="1025" y="35"/>
                    <a:pt x="1024" y="37"/>
                  </a:cubicBezTo>
                  <a:cubicBezTo>
                    <a:pt x="1026" y="37"/>
                    <a:pt x="1026" y="37"/>
                    <a:pt x="1026" y="37"/>
                  </a:cubicBezTo>
                  <a:cubicBezTo>
                    <a:pt x="1021" y="38"/>
                    <a:pt x="1021" y="38"/>
                    <a:pt x="1021" y="38"/>
                  </a:cubicBezTo>
                  <a:cubicBezTo>
                    <a:pt x="1018" y="38"/>
                    <a:pt x="1015" y="38"/>
                    <a:pt x="1011" y="38"/>
                  </a:cubicBezTo>
                  <a:close/>
                  <a:moveTo>
                    <a:pt x="95" y="37"/>
                  </a:moveTo>
                  <a:cubicBezTo>
                    <a:pt x="96" y="37"/>
                    <a:pt x="97" y="36"/>
                    <a:pt x="97" y="36"/>
                  </a:cubicBezTo>
                  <a:cubicBezTo>
                    <a:pt x="97" y="36"/>
                    <a:pt x="97" y="37"/>
                    <a:pt x="95" y="37"/>
                  </a:cubicBezTo>
                  <a:close/>
                  <a:moveTo>
                    <a:pt x="1288" y="29"/>
                  </a:moveTo>
                  <a:cubicBezTo>
                    <a:pt x="1269" y="29"/>
                    <a:pt x="1250" y="28"/>
                    <a:pt x="1232" y="28"/>
                  </a:cubicBezTo>
                  <a:cubicBezTo>
                    <a:pt x="1265" y="33"/>
                    <a:pt x="1288" y="36"/>
                    <a:pt x="1233" y="36"/>
                  </a:cubicBezTo>
                  <a:cubicBezTo>
                    <a:pt x="1230" y="37"/>
                    <a:pt x="1230" y="37"/>
                    <a:pt x="1230" y="37"/>
                  </a:cubicBezTo>
                  <a:cubicBezTo>
                    <a:pt x="1237" y="37"/>
                    <a:pt x="1249" y="37"/>
                    <a:pt x="1261" y="37"/>
                  </a:cubicBezTo>
                  <a:cubicBezTo>
                    <a:pt x="1265" y="36"/>
                    <a:pt x="1275" y="34"/>
                    <a:pt x="1284" y="32"/>
                  </a:cubicBezTo>
                  <a:cubicBezTo>
                    <a:pt x="1292" y="30"/>
                    <a:pt x="1300" y="29"/>
                    <a:pt x="1300" y="28"/>
                  </a:cubicBezTo>
                  <a:cubicBezTo>
                    <a:pt x="1296" y="27"/>
                    <a:pt x="1292" y="28"/>
                    <a:pt x="1286" y="28"/>
                  </a:cubicBezTo>
                  <a:lnTo>
                    <a:pt x="1288" y="29"/>
                  </a:lnTo>
                  <a:close/>
                  <a:moveTo>
                    <a:pt x="1301" y="37"/>
                  </a:moveTo>
                  <a:cubicBezTo>
                    <a:pt x="1312" y="38"/>
                    <a:pt x="1310" y="37"/>
                    <a:pt x="1311" y="36"/>
                  </a:cubicBezTo>
                  <a:cubicBezTo>
                    <a:pt x="1308" y="36"/>
                    <a:pt x="1304" y="36"/>
                    <a:pt x="1300" y="36"/>
                  </a:cubicBezTo>
                  <a:cubicBezTo>
                    <a:pt x="1301" y="36"/>
                    <a:pt x="1302" y="37"/>
                    <a:pt x="1301" y="37"/>
                  </a:cubicBezTo>
                  <a:close/>
                  <a:moveTo>
                    <a:pt x="1311" y="35"/>
                  </a:moveTo>
                  <a:cubicBezTo>
                    <a:pt x="1309" y="35"/>
                    <a:pt x="1308" y="35"/>
                    <a:pt x="1308" y="35"/>
                  </a:cubicBezTo>
                  <a:lnTo>
                    <a:pt x="1311" y="35"/>
                  </a:lnTo>
                  <a:close/>
                  <a:moveTo>
                    <a:pt x="1103" y="34"/>
                  </a:moveTo>
                  <a:cubicBezTo>
                    <a:pt x="1103" y="34"/>
                    <a:pt x="1104" y="34"/>
                    <a:pt x="1104" y="34"/>
                  </a:cubicBezTo>
                  <a:cubicBezTo>
                    <a:pt x="1101" y="33"/>
                    <a:pt x="1099" y="33"/>
                    <a:pt x="1096" y="33"/>
                  </a:cubicBezTo>
                  <a:cubicBezTo>
                    <a:pt x="1097" y="33"/>
                    <a:pt x="1099" y="34"/>
                    <a:pt x="1103" y="34"/>
                  </a:cubicBezTo>
                  <a:close/>
                  <a:moveTo>
                    <a:pt x="1125" y="36"/>
                  </a:moveTo>
                  <a:cubicBezTo>
                    <a:pt x="1127" y="34"/>
                    <a:pt x="1127" y="34"/>
                    <a:pt x="1127" y="34"/>
                  </a:cubicBezTo>
                  <a:cubicBezTo>
                    <a:pt x="1125" y="34"/>
                    <a:pt x="1122" y="34"/>
                    <a:pt x="1120" y="34"/>
                  </a:cubicBezTo>
                  <a:cubicBezTo>
                    <a:pt x="1121" y="35"/>
                    <a:pt x="1122" y="36"/>
                    <a:pt x="1125" y="36"/>
                  </a:cubicBezTo>
                  <a:close/>
                  <a:moveTo>
                    <a:pt x="1194" y="42"/>
                  </a:moveTo>
                  <a:cubicBezTo>
                    <a:pt x="1199" y="40"/>
                    <a:pt x="1213" y="40"/>
                    <a:pt x="1214" y="37"/>
                  </a:cubicBezTo>
                  <a:cubicBezTo>
                    <a:pt x="1215" y="37"/>
                    <a:pt x="1212" y="36"/>
                    <a:pt x="1209" y="36"/>
                  </a:cubicBezTo>
                  <a:cubicBezTo>
                    <a:pt x="1205" y="36"/>
                    <a:pt x="1201" y="36"/>
                    <a:pt x="1196" y="36"/>
                  </a:cubicBezTo>
                  <a:cubicBezTo>
                    <a:pt x="1196" y="36"/>
                    <a:pt x="1195" y="37"/>
                    <a:pt x="1194" y="37"/>
                  </a:cubicBezTo>
                  <a:cubicBezTo>
                    <a:pt x="1198" y="37"/>
                    <a:pt x="1201" y="38"/>
                    <a:pt x="1199" y="39"/>
                  </a:cubicBezTo>
                  <a:cubicBezTo>
                    <a:pt x="1188" y="36"/>
                    <a:pt x="1189" y="42"/>
                    <a:pt x="1177" y="41"/>
                  </a:cubicBezTo>
                  <a:cubicBezTo>
                    <a:pt x="1173" y="43"/>
                    <a:pt x="1191" y="43"/>
                    <a:pt x="1194" y="42"/>
                  </a:cubicBezTo>
                  <a:close/>
                  <a:moveTo>
                    <a:pt x="2120" y="35"/>
                  </a:moveTo>
                  <a:cubicBezTo>
                    <a:pt x="2120" y="36"/>
                    <a:pt x="2121" y="36"/>
                    <a:pt x="2123" y="37"/>
                  </a:cubicBezTo>
                  <a:cubicBezTo>
                    <a:pt x="2114" y="38"/>
                    <a:pt x="2114" y="38"/>
                    <a:pt x="2114" y="38"/>
                  </a:cubicBezTo>
                  <a:cubicBezTo>
                    <a:pt x="2099" y="38"/>
                    <a:pt x="2087" y="34"/>
                    <a:pt x="2074" y="37"/>
                  </a:cubicBezTo>
                  <a:cubicBezTo>
                    <a:pt x="2067" y="36"/>
                    <a:pt x="2064" y="35"/>
                    <a:pt x="2060" y="33"/>
                  </a:cubicBezTo>
                  <a:cubicBezTo>
                    <a:pt x="2064" y="33"/>
                    <a:pt x="2067" y="34"/>
                    <a:pt x="2069" y="34"/>
                  </a:cubicBezTo>
                  <a:cubicBezTo>
                    <a:pt x="2107" y="29"/>
                    <a:pt x="2089" y="39"/>
                    <a:pt x="2120" y="35"/>
                  </a:cubicBezTo>
                  <a:close/>
                  <a:moveTo>
                    <a:pt x="1946" y="31"/>
                  </a:moveTo>
                  <a:cubicBezTo>
                    <a:pt x="1947" y="31"/>
                    <a:pt x="1948" y="30"/>
                    <a:pt x="1948" y="30"/>
                  </a:cubicBezTo>
                  <a:cubicBezTo>
                    <a:pt x="1914" y="35"/>
                    <a:pt x="1886" y="36"/>
                    <a:pt x="1868" y="36"/>
                  </a:cubicBezTo>
                  <a:cubicBezTo>
                    <a:pt x="1872" y="38"/>
                    <a:pt x="1888" y="39"/>
                    <a:pt x="1896" y="40"/>
                  </a:cubicBezTo>
                  <a:cubicBezTo>
                    <a:pt x="1889" y="42"/>
                    <a:pt x="1889" y="42"/>
                    <a:pt x="1889" y="42"/>
                  </a:cubicBezTo>
                  <a:cubicBezTo>
                    <a:pt x="1884" y="41"/>
                    <a:pt x="1884" y="41"/>
                    <a:pt x="1884" y="41"/>
                  </a:cubicBezTo>
                  <a:cubicBezTo>
                    <a:pt x="1873" y="43"/>
                    <a:pt x="1873" y="43"/>
                    <a:pt x="1873" y="43"/>
                  </a:cubicBezTo>
                  <a:cubicBezTo>
                    <a:pt x="1876" y="44"/>
                    <a:pt x="1886" y="44"/>
                    <a:pt x="1892" y="45"/>
                  </a:cubicBezTo>
                  <a:cubicBezTo>
                    <a:pt x="1893" y="44"/>
                    <a:pt x="1913" y="42"/>
                    <a:pt x="1919" y="41"/>
                  </a:cubicBezTo>
                  <a:cubicBezTo>
                    <a:pt x="1902" y="39"/>
                    <a:pt x="1902" y="39"/>
                    <a:pt x="1902" y="39"/>
                  </a:cubicBezTo>
                  <a:cubicBezTo>
                    <a:pt x="1907" y="40"/>
                    <a:pt x="1929" y="39"/>
                    <a:pt x="1937" y="39"/>
                  </a:cubicBezTo>
                  <a:cubicBezTo>
                    <a:pt x="1938" y="38"/>
                    <a:pt x="1923" y="36"/>
                    <a:pt x="1921" y="38"/>
                  </a:cubicBezTo>
                  <a:cubicBezTo>
                    <a:pt x="1919" y="37"/>
                    <a:pt x="1936" y="37"/>
                    <a:pt x="1925" y="35"/>
                  </a:cubicBezTo>
                  <a:cubicBezTo>
                    <a:pt x="1938" y="34"/>
                    <a:pt x="1959" y="35"/>
                    <a:pt x="1968" y="36"/>
                  </a:cubicBezTo>
                  <a:cubicBezTo>
                    <a:pt x="1970" y="38"/>
                    <a:pt x="1970" y="38"/>
                    <a:pt x="1970" y="38"/>
                  </a:cubicBezTo>
                  <a:cubicBezTo>
                    <a:pt x="1980" y="39"/>
                    <a:pt x="1977" y="35"/>
                    <a:pt x="1989" y="37"/>
                  </a:cubicBezTo>
                  <a:cubicBezTo>
                    <a:pt x="1974" y="37"/>
                    <a:pt x="1992" y="39"/>
                    <a:pt x="1980" y="40"/>
                  </a:cubicBezTo>
                  <a:cubicBezTo>
                    <a:pt x="1984" y="41"/>
                    <a:pt x="1980" y="42"/>
                    <a:pt x="1992" y="42"/>
                  </a:cubicBezTo>
                  <a:cubicBezTo>
                    <a:pt x="2002" y="39"/>
                    <a:pt x="2005" y="44"/>
                    <a:pt x="2015" y="41"/>
                  </a:cubicBezTo>
                  <a:cubicBezTo>
                    <a:pt x="2021" y="42"/>
                    <a:pt x="2008" y="43"/>
                    <a:pt x="2020" y="44"/>
                  </a:cubicBezTo>
                  <a:cubicBezTo>
                    <a:pt x="2035" y="42"/>
                    <a:pt x="2034" y="41"/>
                    <a:pt x="2035" y="38"/>
                  </a:cubicBezTo>
                  <a:cubicBezTo>
                    <a:pt x="2021" y="38"/>
                    <a:pt x="2020" y="42"/>
                    <a:pt x="2009" y="41"/>
                  </a:cubicBezTo>
                  <a:cubicBezTo>
                    <a:pt x="2031" y="37"/>
                    <a:pt x="2031" y="37"/>
                    <a:pt x="2031" y="37"/>
                  </a:cubicBezTo>
                  <a:cubicBezTo>
                    <a:pt x="2026" y="36"/>
                    <a:pt x="2023" y="36"/>
                    <a:pt x="2021" y="36"/>
                  </a:cubicBezTo>
                  <a:cubicBezTo>
                    <a:pt x="2025" y="36"/>
                    <a:pt x="2029" y="35"/>
                    <a:pt x="2032" y="34"/>
                  </a:cubicBezTo>
                  <a:cubicBezTo>
                    <a:pt x="2034" y="34"/>
                    <a:pt x="2036" y="33"/>
                    <a:pt x="2037" y="33"/>
                  </a:cubicBezTo>
                  <a:cubicBezTo>
                    <a:pt x="2025" y="33"/>
                    <a:pt x="2014" y="33"/>
                    <a:pt x="2012" y="32"/>
                  </a:cubicBezTo>
                  <a:cubicBezTo>
                    <a:pt x="2014" y="31"/>
                    <a:pt x="2014" y="31"/>
                    <a:pt x="2014" y="31"/>
                  </a:cubicBezTo>
                  <a:cubicBezTo>
                    <a:pt x="2009" y="30"/>
                    <a:pt x="2002" y="30"/>
                    <a:pt x="1999" y="31"/>
                  </a:cubicBezTo>
                  <a:cubicBezTo>
                    <a:pt x="1988" y="31"/>
                    <a:pt x="1976" y="33"/>
                    <a:pt x="1974" y="32"/>
                  </a:cubicBezTo>
                  <a:cubicBezTo>
                    <a:pt x="1978" y="31"/>
                    <a:pt x="1978" y="31"/>
                    <a:pt x="1978" y="31"/>
                  </a:cubicBezTo>
                  <a:cubicBezTo>
                    <a:pt x="1965" y="31"/>
                    <a:pt x="1963" y="31"/>
                    <a:pt x="1946" y="31"/>
                  </a:cubicBezTo>
                  <a:close/>
                  <a:moveTo>
                    <a:pt x="1496" y="28"/>
                  </a:moveTo>
                  <a:cubicBezTo>
                    <a:pt x="1504" y="33"/>
                    <a:pt x="1514" y="37"/>
                    <a:pt x="1552" y="36"/>
                  </a:cubicBezTo>
                  <a:cubicBezTo>
                    <a:pt x="1549" y="36"/>
                    <a:pt x="1549" y="36"/>
                    <a:pt x="1549" y="36"/>
                  </a:cubicBezTo>
                  <a:cubicBezTo>
                    <a:pt x="1569" y="39"/>
                    <a:pt x="1587" y="32"/>
                    <a:pt x="1611" y="36"/>
                  </a:cubicBezTo>
                  <a:cubicBezTo>
                    <a:pt x="1600" y="37"/>
                    <a:pt x="1600" y="37"/>
                    <a:pt x="1588" y="41"/>
                  </a:cubicBezTo>
                  <a:cubicBezTo>
                    <a:pt x="1600" y="40"/>
                    <a:pt x="1600" y="40"/>
                    <a:pt x="1600" y="40"/>
                  </a:cubicBezTo>
                  <a:cubicBezTo>
                    <a:pt x="1597" y="42"/>
                    <a:pt x="1609" y="41"/>
                    <a:pt x="1618" y="41"/>
                  </a:cubicBezTo>
                  <a:cubicBezTo>
                    <a:pt x="1610" y="44"/>
                    <a:pt x="1610" y="44"/>
                    <a:pt x="1610" y="44"/>
                  </a:cubicBezTo>
                  <a:cubicBezTo>
                    <a:pt x="1604" y="43"/>
                    <a:pt x="1590" y="43"/>
                    <a:pt x="1591" y="43"/>
                  </a:cubicBezTo>
                  <a:cubicBezTo>
                    <a:pt x="1594" y="43"/>
                    <a:pt x="1572" y="40"/>
                    <a:pt x="1560" y="41"/>
                  </a:cubicBezTo>
                  <a:cubicBezTo>
                    <a:pt x="1561" y="43"/>
                    <a:pt x="1586" y="42"/>
                    <a:pt x="1575" y="45"/>
                  </a:cubicBezTo>
                  <a:cubicBezTo>
                    <a:pt x="1585" y="44"/>
                    <a:pt x="1586" y="46"/>
                    <a:pt x="1597" y="45"/>
                  </a:cubicBezTo>
                  <a:cubicBezTo>
                    <a:pt x="1587" y="46"/>
                    <a:pt x="1594" y="48"/>
                    <a:pt x="1587" y="49"/>
                  </a:cubicBezTo>
                  <a:cubicBezTo>
                    <a:pt x="1604" y="48"/>
                    <a:pt x="1604" y="48"/>
                    <a:pt x="1604" y="48"/>
                  </a:cubicBezTo>
                  <a:cubicBezTo>
                    <a:pt x="1604" y="49"/>
                    <a:pt x="1579" y="50"/>
                    <a:pt x="1593" y="52"/>
                  </a:cubicBezTo>
                  <a:cubicBezTo>
                    <a:pt x="1600" y="51"/>
                    <a:pt x="1618" y="52"/>
                    <a:pt x="1618" y="50"/>
                  </a:cubicBezTo>
                  <a:cubicBezTo>
                    <a:pt x="1618" y="51"/>
                    <a:pt x="1618" y="51"/>
                    <a:pt x="1618" y="51"/>
                  </a:cubicBezTo>
                  <a:cubicBezTo>
                    <a:pt x="1631" y="51"/>
                    <a:pt x="1624" y="48"/>
                    <a:pt x="1639" y="49"/>
                  </a:cubicBezTo>
                  <a:cubicBezTo>
                    <a:pt x="1640" y="48"/>
                    <a:pt x="1637" y="47"/>
                    <a:pt x="1631" y="48"/>
                  </a:cubicBezTo>
                  <a:cubicBezTo>
                    <a:pt x="1626" y="48"/>
                    <a:pt x="1626" y="50"/>
                    <a:pt x="1616" y="50"/>
                  </a:cubicBezTo>
                  <a:cubicBezTo>
                    <a:pt x="1612" y="48"/>
                    <a:pt x="1628" y="50"/>
                    <a:pt x="1621" y="47"/>
                  </a:cubicBezTo>
                  <a:cubicBezTo>
                    <a:pt x="1618" y="46"/>
                    <a:pt x="1596" y="48"/>
                    <a:pt x="1603" y="45"/>
                  </a:cubicBezTo>
                  <a:cubicBezTo>
                    <a:pt x="1615" y="46"/>
                    <a:pt x="1615" y="46"/>
                    <a:pt x="1615" y="46"/>
                  </a:cubicBezTo>
                  <a:cubicBezTo>
                    <a:pt x="1616" y="44"/>
                    <a:pt x="1625" y="44"/>
                    <a:pt x="1624" y="42"/>
                  </a:cubicBezTo>
                  <a:cubicBezTo>
                    <a:pt x="1632" y="41"/>
                    <a:pt x="1639" y="44"/>
                    <a:pt x="1647" y="42"/>
                  </a:cubicBezTo>
                  <a:cubicBezTo>
                    <a:pt x="1650" y="40"/>
                    <a:pt x="1645" y="38"/>
                    <a:pt x="1658" y="39"/>
                  </a:cubicBezTo>
                  <a:cubicBezTo>
                    <a:pt x="1668" y="42"/>
                    <a:pt x="1698" y="42"/>
                    <a:pt x="1709" y="41"/>
                  </a:cubicBezTo>
                  <a:cubicBezTo>
                    <a:pt x="1719" y="40"/>
                    <a:pt x="1719" y="40"/>
                    <a:pt x="1719" y="40"/>
                  </a:cubicBezTo>
                  <a:cubicBezTo>
                    <a:pt x="1718" y="38"/>
                    <a:pt x="1700" y="40"/>
                    <a:pt x="1707" y="38"/>
                  </a:cubicBezTo>
                  <a:cubicBezTo>
                    <a:pt x="1722" y="38"/>
                    <a:pt x="1722" y="38"/>
                    <a:pt x="1722" y="38"/>
                  </a:cubicBezTo>
                  <a:cubicBezTo>
                    <a:pt x="1721" y="39"/>
                    <a:pt x="1721" y="39"/>
                    <a:pt x="1721" y="39"/>
                  </a:cubicBezTo>
                  <a:cubicBezTo>
                    <a:pt x="1726" y="39"/>
                    <a:pt x="1731" y="38"/>
                    <a:pt x="1736" y="37"/>
                  </a:cubicBezTo>
                  <a:cubicBezTo>
                    <a:pt x="1731" y="39"/>
                    <a:pt x="1720" y="38"/>
                    <a:pt x="1722" y="41"/>
                  </a:cubicBezTo>
                  <a:cubicBezTo>
                    <a:pt x="1729" y="41"/>
                    <a:pt x="1730" y="42"/>
                    <a:pt x="1737" y="41"/>
                  </a:cubicBezTo>
                  <a:cubicBezTo>
                    <a:pt x="1735" y="42"/>
                    <a:pt x="1734" y="42"/>
                    <a:pt x="1734" y="42"/>
                  </a:cubicBezTo>
                  <a:cubicBezTo>
                    <a:pt x="1749" y="43"/>
                    <a:pt x="1748" y="40"/>
                    <a:pt x="1752" y="39"/>
                  </a:cubicBezTo>
                  <a:cubicBezTo>
                    <a:pt x="1767" y="36"/>
                    <a:pt x="1737" y="36"/>
                    <a:pt x="1739" y="34"/>
                  </a:cubicBezTo>
                  <a:cubicBezTo>
                    <a:pt x="1782" y="33"/>
                    <a:pt x="1782" y="33"/>
                    <a:pt x="1782" y="33"/>
                  </a:cubicBezTo>
                  <a:cubicBezTo>
                    <a:pt x="1778" y="33"/>
                    <a:pt x="1775" y="34"/>
                    <a:pt x="1776" y="35"/>
                  </a:cubicBezTo>
                  <a:cubicBezTo>
                    <a:pt x="1786" y="36"/>
                    <a:pt x="1776" y="37"/>
                    <a:pt x="1791" y="37"/>
                  </a:cubicBezTo>
                  <a:cubicBezTo>
                    <a:pt x="1790" y="34"/>
                    <a:pt x="1809" y="35"/>
                    <a:pt x="1820" y="33"/>
                  </a:cubicBezTo>
                  <a:cubicBezTo>
                    <a:pt x="1825" y="34"/>
                    <a:pt x="1826" y="35"/>
                    <a:pt x="1815" y="35"/>
                  </a:cubicBezTo>
                  <a:cubicBezTo>
                    <a:pt x="1816" y="37"/>
                    <a:pt x="1831" y="36"/>
                    <a:pt x="1836" y="36"/>
                  </a:cubicBezTo>
                  <a:cubicBezTo>
                    <a:pt x="1839" y="35"/>
                    <a:pt x="1844" y="35"/>
                    <a:pt x="1847" y="35"/>
                  </a:cubicBezTo>
                  <a:cubicBezTo>
                    <a:pt x="1842" y="34"/>
                    <a:pt x="1844" y="33"/>
                    <a:pt x="1853" y="32"/>
                  </a:cubicBezTo>
                  <a:cubicBezTo>
                    <a:pt x="1854" y="31"/>
                    <a:pt x="1854" y="31"/>
                    <a:pt x="1854" y="31"/>
                  </a:cubicBezTo>
                  <a:cubicBezTo>
                    <a:pt x="1839" y="31"/>
                    <a:pt x="1815" y="29"/>
                    <a:pt x="1806" y="31"/>
                  </a:cubicBezTo>
                  <a:cubicBezTo>
                    <a:pt x="1809" y="30"/>
                    <a:pt x="1809" y="30"/>
                    <a:pt x="1809" y="30"/>
                  </a:cubicBezTo>
                  <a:cubicBezTo>
                    <a:pt x="1791" y="28"/>
                    <a:pt x="1771" y="33"/>
                    <a:pt x="1763" y="29"/>
                  </a:cubicBezTo>
                  <a:cubicBezTo>
                    <a:pt x="1763" y="28"/>
                    <a:pt x="1759" y="29"/>
                    <a:pt x="1759" y="27"/>
                  </a:cubicBezTo>
                  <a:cubicBezTo>
                    <a:pt x="1747" y="29"/>
                    <a:pt x="1747" y="29"/>
                    <a:pt x="1747" y="29"/>
                  </a:cubicBezTo>
                  <a:cubicBezTo>
                    <a:pt x="1749" y="28"/>
                    <a:pt x="1749" y="28"/>
                    <a:pt x="1749" y="28"/>
                  </a:cubicBezTo>
                  <a:cubicBezTo>
                    <a:pt x="1727" y="28"/>
                    <a:pt x="1727" y="28"/>
                    <a:pt x="1727" y="28"/>
                  </a:cubicBezTo>
                  <a:cubicBezTo>
                    <a:pt x="1728" y="28"/>
                    <a:pt x="1728" y="28"/>
                    <a:pt x="1728" y="28"/>
                  </a:cubicBezTo>
                  <a:cubicBezTo>
                    <a:pt x="1718" y="30"/>
                    <a:pt x="1709" y="31"/>
                    <a:pt x="1703" y="33"/>
                  </a:cubicBezTo>
                  <a:cubicBezTo>
                    <a:pt x="1703" y="33"/>
                    <a:pt x="1704" y="34"/>
                    <a:pt x="1700" y="34"/>
                  </a:cubicBezTo>
                  <a:cubicBezTo>
                    <a:pt x="1697" y="35"/>
                    <a:pt x="1694" y="35"/>
                    <a:pt x="1692" y="35"/>
                  </a:cubicBezTo>
                  <a:cubicBezTo>
                    <a:pt x="1692" y="35"/>
                    <a:pt x="1692" y="35"/>
                    <a:pt x="1692" y="35"/>
                  </a:cubicBezTo>
                  <a:cubicBezTo>
                    <a:pt x="1692" y="35"/>
                    <a:pt x="1692" y="35"/>
                    <a:pt x="1692" y="35"/>
                  </a:cubicBezTo>
                  <a:cubicBezTo>
                    <a:pt x="1686" y="35"/>
                    <a:pt x="1683" y="33"/>
                    <a:pt x="1676" y="33"/>
                  </a:cubicBezTo>
                  <a:cubicBezTo>
                    <a:pt x="1696" y="32"/>
                    <a:pt x="1696" y="32"/>
                    <a:pt x="1696" y="32"/>
                  </a:cubicBezTo>
                  <a:cubicBezTo>
                    <a:pt x="1698" y="31"/>
                    <a:pt x="1696" y="29"/>
                    <a:pt x="1686" y="28"/>
                  </a:cubicBezTo>
                  <a:cubicBezTo>
                    <a:pt x="1690" y="28"/>
                    <a:pt x="1692" y="27"/>
                    <a:pt x="1687" y="27"/>
                  </a:cubicBezTo>
                  <a:cubicBezTo>
                    <a:pt x="1686" y="27"/>
                    <a:pt x="1674" y="28"/>
                    <a:pt x="1679" y="29"/>
                  </a:cubicBezTo>
                  <a:cubicBezTo>
                    <a:pt x="1659" y="30"/>
                    <a:pt x="1628" y="25"/>
                    <a:pt x="1599" y="28"/>
                  </a:cubicBezTo>
                  <a:cubicBezTo>
                    <a:pt x="1620" y="27"/>
                    <a:pt x="1582" y="26"/>
                    <a:pt x="1605" y="26"/>
                  </a:cubicBezTo>
                  <a:cubicBezTo>
                    <a:pt x="1589" y="23"/>
                    <a:pt x="1591" y="28"/>
                    <a:pt x="1574" y="28"/>
                  </a:cubicBezTo>
                  <a:cubicBezTo>
                    <a:pt x="1573" y="27"/>
                    <a:pt x="1583" y="28"/>
                    <a:pt x="1587" y="26"/>
                  </a:cubicBezTo>
                  <a:cubicBezTo>
                    <a:pt x="1560" y="25"/>
                    <a:pt x="1541" y="30"/>
                    <a:pt x="1514" y="29"/>
                  </a:cubicBezTo>
                  <a:cubicBezTo>
                    <a:pt x="1513" y="27"/>
                    <a:pt x="1513" y="27"/>
                    <a:pt x="1513" y="27"/>
                  </a:cubicBezTo>
                  <a:cubicBezTo>
                    <a:pt x="1508" y="28"/>
                    <a:pt x="1502" y="28"/>
                    <a:pt x="1496" y="28"/>
                  </a:cubicBezTo>
                  <a:close/>
                  <a:moveTo>
                    <a:pt x="1443" y="31"/>
                  </a:moveTo>
                  <a:cubicBezTo>
                    <a:pt x="1438" y="31"/>
                    <a:pt x="1433" y="31"/>
                    <a:pt x="1427" y="31"/>
                  </a:cubicBezTo>
                  <a:cubicBezTo>
                    <a:pt x="1428" y="31"/>
                    <a:pt x="1428" y="31"/>
                    <a:pt x="1429" y="31"/>
                  </a:cubicBezTo>
                  <a:cubicBezTo>
                    <a:pt x="1413" y="33"/>
                    <a:pt x="1413" y="33"/>
                    <a:pt x="1413" y="33"/>
                  </a:cubicBezTo>
                  <a:cubicBezTo>
                    <a:pt x="1423" y="34"/>
                    <a:pt x="1429" y="36"/>
                    <a:pt x="1416" y="37"/>
                  </a:cubicBezTo>
                  <a:cubicBezTo>
                    <a:pt x="1417" y="36"/>
                    <a:pt x="1413" y="35"/>
                    <a:pt x="1418" y="35"/>
                  </a:cubicBezTo>
                  <a:cubicBezTo>
                    <a:pt x="1409" y="33"/>
                    <a:pt x="1389" y="32"/>
                    <a:pt x="1394" y="35"/>
                  </a:cubicBezTo>
                  <a:cubicBezTo>
                    <a:pt x="1412" y="32"/>
                    <a:pt x="1398" y="39"/>
                    <a:pt x="1412" y="37"/>
                  </a:cubicBezTo>
                  <a:cubicBezTo>
                    <a:pt x="1405" y="39"/>
                    <a:pt x="1397" y="38"/>
                    <a:pt x="1391" y="39"/>
                  </a:cubicBezTo>
                  <a:cubicBezTo>
                    <a:pt x="1398" y="37"/>
                    <a:pt x="1389" y="35"/>
                    <a:pt x="1378" y="34"/>
                  </a:cubicBezTo>
                  <a:cubicBezTo>
                    <a:pt x="1374" y="35"/>
                    <a:pt x="1361" y="34"/>
                    <a:pt x="1353" y="35"/>
                  </a:cubicBezTo>
                  <a:cubicBezTo>
                    <a:pt x="1356" y="37"/>
                    <a:pt x="1349" y="38"/>
                    <a:pt x="1362" y="39"/>
                  </a:cubicBezTo>
                  <a:cubicBezTo>
                    <a:pt x="1357" y="39"/>
                    <a:pt x="1350" y="39"/>
                    <a:pt x="1342" y="38"/>
                  </a:cubicBezTo>
                  <a:cubicBezTo>
                    <a:pt x="1345" y="38"/>
                    <a:pt x="1351" y="38"/>
                    <a:pt x="1351" y="37"/>
                  </a:cubicBezTo>
                  <a:cubicBezTo>
                    <a:pt x="1345" y="36"/>
                    <a:pt x="1339" y="36"/>
                    <a:pt x="1336" y="35"/>
                  </a:cubicBezTo>
                  <a:cubicBezTo>
                    <a:pt x="1333" y="35"/>
                    <a:pt x="1331" y="35"/>
                    <a:pt x="1328" y="35"/>
                  </a:cubicBezTo>
                  <a:cubicBezTo>
                    <a:pt x="1329" y="35"/>
                    <a:pt x="1329" y="36"/>
                    <a:pt x="1330" y="36"/>
                  </a:cubicBezTo>
                  <a:cubicBezTo>
                    <a:pt x="1321" y="37"/>
                    <a:pt x="1321" y="37"/>
                    <a:pt x="1321" y="37"/>
                  </a:cubicBezTo>
                  <a:cubicBezTo>
                    <a:pt x="1333" y="37"/>
                    <a:pt x="1327" y="38"/>
                    <a:pt x="1326" y="39"/>
                  </a:cubicBezTo>
                  <a:cubicBezTo>
                    <a:pt x="1327" y="37"/>
                    <a:pt x="1319" y="39"/>
                    <a:pt x="1315" y="39"/>
                  </a:cubicBezTo>
                  <a:cubicBezTo>
                    <a:pt x="1324" y="41"/>
                    <a:pt x="1324" y="41"/>
                    <a:pt x="1324" y="41"/>
                  </a:cubicBezTo>
                  <a:cubicBezTo>
                    <a:pt x="1319" y="43"/>
                    <a:pt x="1309" y="40"/>
                    <a:pt x="1311" y="42"/>
                  </a:cubicBezTo>
                  <a:cubicBezTo>
                    <a:pt x="1329" y="43"/>
                    <a:pt x="1337" y="42"/>
                    <a:pt x="1353" y="42"/>
                  </a:cubicBezTo>
                  <a:cubicBezTo>
                    <a:pt x="1347" y="40"/>
                    <a:pt x="1347" y="40"/>
                    <a:pt x="1347" y="40"/>
                  </a:cubicBezTo>
                  <a:cubicBezTo>
                    <a:pt x="1366" y="39"/>
                    <a:pt x="1358" y="43"/>
                    <a:pt x="1380" y="43"/>
                  </a:cubicBezTo>
                  <a:cubicBezTo>
                    <a:pt x="1388" y="41"/>
                    <a:pt x="1412" y="43"/>
                    <a:pt x="1412" y="40"/>
                  </a:cubicBezTo>
                  <a:cubicBezTo>
                    <a:pt x="1409" y="41"/>
                    <a:pt x="1425" y="43"/>
                    <a:pt x="1433" y="41"/>
                  </a:cubicBezTo>
                  <a:cubicBezTo>
                    <a:pt x="1441" y="38"/>
                    <a:pt x="1465" y="38"/>
                    <a:pt x="1458" y="36"/>
                  </a:cubicBezTo>
                  <a:cubicBezTo>
                    <a:pt x="1451" y="36"/>
                    <a:pt x="1442" y="38"/>
                    <a:pt x="1437" y="36"/>
                  </a:cubicBezTo>
                  <a:cubicBezTo>
                    <a:pt x="1450" y="36"/>
                    <a:pt x="1450" y="36"/>
                    <a:pt x="1450" y="36"/>
                  </a:cubicBezTo>
                  <a:cubicBezTo>
                    <a:pt x="1441" y="34"/>
                    <a:pt x="1441" y="34"/>
                    <a:pt x="1441" y="34"/>
                  </a:cubicBezTo>
                  <a:cubicBezTo>
                    <a:pt x="1446" y="35"/>
                    <a:pt x="1445" y="33"/>
                    <a:pt x="1443" y="31"/>
                  </a:cubicBezTo>
                  <a:close/>
                  <a:moveTo>
                    <a:pt x="1157" y="13"/>
                  </a:moveTo>
                  <a:cubicBezTo>
                    <a:pt x="1157" y="13"/>
                    <a:pt x="1157" y="13"/>
                    <a:pt x="1157" y="13"/>
                  </a:cubicBezTo>
                  <a:cubicBezTo>
                    <a:pt x="1157" y="13"/>
                    <a:pt x="1157" y="13"/>
                    <a:pt x="11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31"/>
            <p:cNvSpPr/>
            <p:nvPr/>
          </p:nvSpPr>
          <p:spPr bwMode="auto">
            <a:xfrm>
              <a:off x="6385" y="3947"/>
              <a:ext cx="42" cy="5"/>
            </a:xfrm>
            <a:custGeom>
              <a:avLst/>
              <a:gdLst>
                <a:gd name="T0" fmla="*/ 5 w 18"/>
                <a:gd name="T1" fmla="*/ 2 h 2"/>
                <a:gd name="T2" fmla="*/ 16 w 18"/>
                <a:gd name="T3" fmla="*/ 0 h 2"/>
                <a:gd name="T4" fmla="*/ 5 w 1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">
                  <a:moveTo>
                    <a:pt x="5" y="2"/>
                  </a:moveTo>
                  <a:cubicBezTo>
                    <a:pt x="8" y="1"/>
                    <a:pt x="18" y="1"/>
                    <a:pt x="16" y="0"/>
                  </a:cubicBezTo>
                  <a:cubicBezTo>
                    <a:pt x="16" y="1"/>
                    <a:pt x="0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32"/>
            <p:cNvSpPr/>
            <p:nvPr/>
          </p:nvSpPr>
          <p:spPr bwMode="auto">
            <a:xfrm>
              <a:off x="6406" y="3952"/>
              <a:ext cx="26" cy="5"/>
            </a:xfrm>
            <a:custGeom>
              <a:avLst/>
              <a:gdLst>
                <a:gd name="T0" fmla="*/ 7 w 11"/>
                <a:gd name="T1" fmla="*/ 2 h 2"/>
                <a:gd name="T2" fmla="*/ 11 w 11"/>
                <a:gd name="T3" fmla="*/ 0 h 2"/>
                <a:gd name="T4" fmla="*/ 0 w 11"/>
                <a:gd name="T5" fmla="*/ 1 h 2"/>
                <a:gd name="T6" fmla="*/ 7 w 1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7" y="2"/>
                  </a:moveTo>
                  <a:cubicBezTo>
                    <a:pt x="7" y="1"/>
                    <a:pt x="7" y="0"/>
                    <a:pt x="1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33"/>
            <p:cNvSpPr/>
            <p:nvPr/>
          </p:nvSpPr>
          <p:spPr bwMode="auto">
            <a:xfrm>
              <a:off x="6449" y="3976"/>
              <a:ext cx="82" cy="18"/>
            </a:xfrm>
            <a:custGeom>
              <a:avLst/>
              <a:gdLst>
                <a:gd name="T0" fmla="*/ 0 w 35"/>
                <a:gd name="T1" fmla="*/ 3 h 7"/>
                <a:gd name="T2" fmla="*/ 19 w 35"/>
                <a:gd name="T3" fmla="*/ 1 h 7"/>
                <a:gd name="T4" fmla="*/ 0 w 35"/>
                <a:gd name="T5" fmla="*/ 6 h 7"/>
                <a:gd name="T6" fmla="*/ 35 w 35"/>
                <a:gd name="T7" fmla="*/ 3 h 7"/>
                <a:gd name="T8" fmla="*/ 0 w 35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">
                  <a:moveTo>
                    <a:pt x="0" y="3"/>
                  </a:moveTo>
                  <a:cubicBezTo>
                    <a:pt x="6" y="2"/>
                    <a:pt x="10" y="1"/>
                    <a:pt x="19" y="1"/>
                  </a:cubicBezTo>
                  <a:cubicBezTo>
                    <a:pt x="22" y="5"/>
                    <a:pt x="4" y="2"/>
                    <a:pt x="0" y="6"/>
                  </a:cubicBezTo>
                  <a:cubicBezTo>
                    <a:pt x="16" y="7"/>
                    <a:pt x="21" y="3"/>
                    <a:pt x="35" y="3"/>
                  </a:cubicBezTo>
                  <a:cubicBezTo>
                    <a:pt x="28" y="1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34"/>
            <p:cNvSpPr/>
            <p:nvPr/>
          </p:nvSpPr>
          <p:spPr bwMode="auto">
            <a:xfrm>
              <a:off x="6430" y="3994"/>
              <a:ext cx="23" cy="2"/>
            </a:xfrm>
            <a:custGeom>
              <a:avLst/>
              <a:gdLst>
                <a:gd name="T0" fmla="*/ 2 w 23"/>
                <a:gd name="T1" fmla="*/ 2 h 2"/>
                <a:gd name="T2" fmla="*/ 23 w 23"/>
                <a:gd name="T3" fmla="*/ 2 h 2"/>
                <a:gd name="T4" fmla="*/ 21 w 23"/>
                <a:gd name="T5" fmla="*/ 0 h 2"/>
                <a:gd name="T6" fmla="*/ 0 w 23"/>
                <a:gd name="T7" fmla="*/ 2 h 2"/>
                <a:gd name="T8" fmla="*/ 2 w 2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">
                  <a:moveTo>
                    <a:pt x="2" y="2"/>
                  </a:moveTo>
                  <a:lnTo>
                    <a:pt x="23" y="2"/>
                  </a:lnTo>
                  <a:lnTo>
                    <a:pt x="2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35"/>
            <p:cNvSpPr/>
            <p:nvPr/>
          </p:nvSpPr>
          <p:spPr bwMode="auto">
            <a:xfrm>
              <a:off x="5933" y="3905"/>
              <a:ext cx="24" cy="5"/>
            </a:xfrm>
            <a:custGeom>
              <a:avLst/>
              <a:gdLst>
                <a:gd name="T0" fmla="*/ 10 w 10"/>
                <a:gd name="T1" fmla="*/ 1 h 2"/>
                <a:gd name="T2" fmla="*/ 0 w 10"/>
                <a:gd name="T3" fmla="*/ 2 h 2"/>
                <a:gd name="T4" fmla="*/ 10 w 10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">
                  <a:moveTo>
                    <a:pt x="10" y="1"/>
                  </a:moveTo>
                  <a:cubicBezTo>
                    <a:pt x="9" y="0"/>
                    <a:pt x="3" y="1"/>
                    <a:pt x="0" y="2"/>
                  </a:cubicBezTo>
                  <a:cubicBezTo>
                    <a:pt x="3" y="2"/>
                    <a:pt x="6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36"/>
            <p:cNvSpPr/>
            <p:nvPr/>
          </p:nvSpPr>
          <p:spPr bwMode="auto">
            <a:xfrm>
              <a:off x="1487" y="3905"/>
              <a:ext cx="168" cy="2"/>
            </a:xfrm>
            <a:custGeom>
              <a:avLst/>
              <a:gdLst>
                <a:gd name="T0" fmla="*/ 71 w 71"/>
                <a:gd name="T1" fmla="*/ 0 h 1"/>
                <a:gd name="T2" fmla="*/ 0 w 71"/>
                <a:gd name="T3" fmla="*/ 1 h 1"/>
                <a:gd name="T4" fmla="*/ 71 w 7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">
                  <a:moveTo>
                    <a:pt x="7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37"/>
            <p:cNvSpPr/>
            <p:nvPr/>
          </p:nvSpPr>
          <p:spPr bwMode="auto">
            <a:xfrm>
              <a:off x="5384" y="3912"/>
              <a:ext cx="128" cy="17"/>
            </a:xfrm>
            <a:custGeom>
              <a:avLst/>
              <a:gdLst>
                <a:gd name="T0" fmla="*/ 8 w 54"/>
                <a:gd name="T1" fmla="*/ 7 h 7"/>
                <a:gd name="T2" fmla="*/ 54 w 54"/>
                <a:gd name="T3" fmla="*/ 3 h 7"/>
                <a:gd name="T4" fmla="*/ 0 w 54"/>
                <a:gd name="T5" fmla="*/ 4 h 7"/>
                <a:gd name="T6" fmla="*/ 8 w 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7">
                  <a:moveTo>
                    <a:pt x="8" y="7"/>
                  </a:moveTo>
                  <a:cubicBezTo>
                    <a:pt x="27" y="6"/>
                    <a:pt x="35" y="3"/>
                    <a:pt x="54" y="3"/>
                  </a:cubicBezTo>
                  <a:cubicBezTo>
                    <a:pt x="29" y="0"/>
                    <a:pt x="21" y="7"/>
                    <a:pt x="0" y="4"/>
                  </a:cubicBez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38"/>
            <p:cNvSpPr/>
            <p:nvPr/>
          </p:nvSpPr>
          <p:spPr bwMode="auto">
            <a:xfrm>
              <a:off x="5384" y="3902"/>
              <a:ext cx="48" cy="12"/>
            </a:xfrm>
            <a:custGeom>
              <a:avLst/>
              <a:gdLst>
                <a:gd name="T0" fmla="*/ 14 w 20"/>
                <a:gd name="T1" fmla="*/ 0 h 5"/>
                <a:gd name="T2" fmla="*/ 3 w 20"/>
                <a:gd name="T3" fmla="*/ 5 h 5"/>
                <a:gd name="T4" fmla="*/ 20 w 20"/>
                <a:gd name="T5" fmla="*/ 3 h 5"/>
                <a:gd name="T6" fmla="*/ 14 w 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5">
                  <a:moveTo>
                    <a:pt x="14" y="0"/>
                  </a:moveTo>
                  <a:cubicBezTo>
                    <a:pt x="18" y="3"/>
                    <a:pt x="0" y="3"/>
                    <a:pt x="3" y="5"/>
                  </a:cubicBezTo>
                  <a:cubicBezTo>
                    <a:pt x="15" y="5"/>
                    <a:pt x="8" y="3"/>
                    <a:pt x="20" y="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39"/>
            <p:cNvSpPr/>
            <p:nvPr/>
          </p:nvSpPr>
          <p:spPr bwMode="auto">
            <a:xfrm>
              <a:off x="5609" y="4003"/>
              <a:ext cx="12" cy="3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3 h 3"/>
                <a:gd name="T4" fmla="*/ 9 w 12"/>
                <a:gd name="T5" fmla="*/ 3 h 3"/>
                <a:gd name="T6" fmla="*/ 12 w 1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lnTo>
                    <a:pt x="0" y="3"/>
                  </a:lnTo>
                  <a:lnTo>
                    <a:pt x="9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40"/>
            <p:cNvSpPr/>
            <p:nvPr/>
          </p:nvSpPr>
          <p:spPr bwMode="auto">
            <a:xfrm>
              <a:off x="5197" y="3905"/>
              <a:ext cx="22" cy="5"/>
            </a:xfrm>
            <a:custGeom>
              <a:avLst/>
              <a:gdLst>
                <a:gd name="T0" fmla="*/ 17 w 22"/>
                <a:gd name="T1" fmla="*/ 5 h 5"/>
                <a:gd name="T2" fmla="*/ 22 w 22"/>
                <a:gd name="T3" fmla="*/ 2 h 5"/>
                <a:gd name="T4" fmla="*/ 0 w 22"/>
                <a:gd name="T5" fmla="*/ 0 h 5"/>
                <a:gd name="T6" fmla="*/ 17 w 2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">
                  <a:moveTo>
                    <a:pt x="17" y="5"/>
                  </a:moveTo>
                  <a:lnTo>
                    <a:pt x="22" y="2"/>
                  </a:lnTo>
                  <a:lnTo>
                    <a:pt x="0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41"/>
            <p:cNvSpPr/>
            <p:nvPr/>
          </p:nvSpPr>
          <p:spPr bwMode="auto">
            <a:xfrm>
              <a:off x="5219" y="3907"/>
              <a:ext cx="4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42"/>
            <p:cNvSpPr/>
            <p:nvPr/>
          </p:nvSpPr>
          <p:spPr bwMode="auto">
            <a:xfrm>
              <a:off x="5604" y="4016"/>
              <a:ext cx="31" cy="2"/>
            </a:xfrm>
            <a:custGeom>
              <a:avLst/>
              <a:gdLst>
                <a:gd name="T0" fmla="*/ 0 w 31"/>
                <a:gd name="T1" fmla="*/ 0 h 2"/>
                <a:gd name="T2" fmla="*/ 19 w 31"/>
                <a:gd name="T3" fmla="*/ 2 h 2"/>
                <a:gd name="T4" fmla="*/ 31 w 31"/>
                <a:gd name="T5" fmla="*/ 0 h 2"/>
                <a:gd name="T6" fmla="*/ 0 w 3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19" y="2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43"/>
            <p:cNvSpPr/>
            <p:nvPr/>
          </p:nvSpPr>
          <p:spPr bwMode="auto">
            <a:xfrm>
              <a:off x="5415" y="3979"/>
              <a:ext cx="28" cy="5"/>
            </a:xfrm>
            <a:custGeom>
              <a:avLst/>
              <a:gdLst>
                <a:gd name="T0" fmla="*/ 5 w 12"/>
                <a:gd name="T1" fmla="*/ 2 h 2"/>
                <a:gd name="T2" fmla="*/ 12 w 12"/>
                <a:gd name="T3" fmla="*/ 1 h 2"/>
                <a:gd name="T4" fmla="*/ 5 w 1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">
                  <a:moveTo>
                    <a:pt x="5" y="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0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44"/>
            <p:cNvSpPr/>
            <p:nvPr/>
          </p:nvSpPr>
          <p:spPr bwMode="auto">
            <a:xfrm>
              <a:off x="5056" y="3907"/>
              <a:ext cx="23" cy="3"/>
            </a:xfrm>
            <a:custGeom>
              <a:avLst/>
              <a:gdLst>
                <a:gd name="T0" fmla="*/ 21 w 23"/>
                <a:gd name="T1" fmla="*/ 0 h 3"/>
                <a:gd name="T2" fmla="*/ 0 w 23"/>
                <a:gd name="T3" fmla="*/ 3 h 3"/>
                <a:gd name="T4" fmla="*/ 2 w 23"/>
                <a:gd name="T5" fmla="*/ 3 h 3"/>
                <a:gd name="T6" fmla="*/ 23 w 23"/>
                <a:gd name="T7" fmla="*/ 0 h 3"/>
                <a:gd name="T8" fmla="*/ 21 w 2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1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3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45"/>
            <p:cNvSpPr/>
            <p:nvPr/>
          </p:nvSpPr>
          <p:spPr bwMode="auto">
            <a:xfrm>
              <a:off x="5247" y="4001"/>
              <a:ext cx="50" cy="5"/>
            </a:xfrm>
            <a:custGeom>
              <a:avLst/>
              <a:gdLst>
                <a:gd name="T0" fmla="*/ 16 w 21"/>
                <a:gd name="T1" fmla="*/ 0 h 2"/>
                <a:gd name="T2" fmla="*/ 11 w 21"/>
                <a:gd name="T3" fmla="*/ 2 h 2"/>
                <a:gd name="T4" fmla="*/ 16 w 2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">
                  <a:moveTo>
                    <a:pt x="16" y="0"/>
                  </a:moveTo>
                  <a:cubicBezTo>
                    <a:pt x="21" y="2"/>
                    <a:pt x="0" y="0"/>
                    <a:pt x="11" y="2"/>
                  </a:cubicBezTo>
                  <a:cubicBezTo>
                    <a:pt x="21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46"/>
            <p:cNvSpPr/>
            <p:nvPr/>
          </p:nvSpPr>
          <p:spPr bwMode="auto">
            <a:xfrm>
              <a:off x="5011" y="3969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47"/>
            <p:cNvSpPr/>
            <p:nvPr/>
          </p:nvSpPr>
          <p:spPr bwMode="auto">
            <a:xfrm>
              <a:off x="5018" y="3966"/>
              <a:ext cx="26" cy="5"/>
            </a:xfrm>
            <a:custGeom>
              <a:avLst/>
              <a:gdLst>
                <a:gd name="T0" fmla="*/ 0 w 11"/>
                <a:gd name="T1" fmla="*/ 1 h 2"/>
                <a:gd name="T2" fmla="*/ 11 w 11"/>
                <a:gd name="T3" fmla="*/ 1 h 2"/>
                <a:gd name="T4" fmla="*/ 0 w 1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4" y="1"/>
                    <a:pt x="8" y="2"/>
                    <a:pt x="11" y="1"/>
                  </a:cubicBezTo>
                  <a:cubicBezTo>
                    <a:pt x="6" y="0"/>
                    <a:pt x="4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8"/>
            <p:cNvSpPr/>
            <p:nvPr/>
          </p:nvSpPr>
          <p:spPr bwMode="auto">
            <a:xfrm>
              <a:off x="4907" y="3966"/>
              <a:ext cx="30" cy="8"/>
            </a:xfrm>
            <a:custGeom>
              <a:avLst/>
              <a:gdLst>
                <a:gd name="T0" fmla="*/ 1 w 13"/>
                <a:gd name="T1" fmla="*/ 1 h 3"/>
                <a:gd name="T2" fmla="*/ 5 w 13"/>
                <a:gd name="T3" fmla="*/ 2 h 3"/>
                <a:gd name="T4" fmla="*/ 6 w 13"/>
                <a:gd name="T5" fmla="*/ 2 h 3"/>
                <a:gd name="T6" fmla="*/ 10 w 13"/>
                <a:gd name="T7" fmla="*/ 1 h 3"/>
                <a:gd name="T8" fmla="*/ 13 w 13"/>
                <a:gd name="T9" fmla="*/ 0 h 3"/>
                <a:gd name="T10" fmla="*/ 9 w 13"/>
                <a:gd name="T11" fmla="*/ 1 h 3"/>
                <a:gd name="T12" fmla="*/ 1 w 1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">
                  <a:moveTo>
                    <a:pt x="1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1" y="3"/>
                    <a:pt x="3" y="2"/>
                    <a:pt x="6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3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49"/>
            <p:cNvSpPr/>
            <p:nvPr/>
          </p:nvSpPr>
          <p:spPr bwMode="auto">
            <a:xfrm>
              <a:off x="4502" y="3890"/>
              <a:ext cx="83" cy="10"/>
            </a:xfrm>
            <a:custGeom>
              <a:avLst/>
              <a:gdLst>
                <a:gd name="T0" fmla="*/ 0 w 35"/>
                <a:gd name="T1" fmla="*/ 1 h 4"/>
                <a:gd name="T2" fmla="*/ 16 w 35"/>
                <a:gd name="T3" fmla="*/ 3 h 4"/>
                <a:gd name="T4" fmla="*/ 35 w 35"/>
                <a:gd name="T5" fmla="*/ 1 h 4"/>
                <a:gd name="T6" fmla="*/ 0 w 3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">
                  <a:moveTo>
                    <a:pt x="0" y="1"/>
                  </a:moveTo>
                  <a:cubicBezTo>
                    <a:pt x="13" y="1"/>
                    <a:pt x="17" y="2"/>
                    <a:pt x="16" y="3"/>
                  </a:cubicBezTo>
                  <a:cubicBezTo>
                    <a:pt x="29" y="4"/>
                    <a:pt x="27" y="1"/>
                    <a:pt x="35" y="1"/>
                  </a:cubicBezTo>
                  <a:cubicBezTo>
                    <a:pt x="20" y="1"/>
                    <a:pt x="17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4585" y="3890"/>
              <a:ext cx="12" cy="2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1 h 1"/>
                <a:gd name="T4" fmla="*/ 0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1" y="1"/>
                    <a:pt x="3" y="1"/>
                    <a:pt x="5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51"/>
            <p:cNvSpPr/>
            <p:nvPr/>
          </p:nvSpPr>
          <p:spPr bwMode="auto">
            <a:xfrm>
              <a:off x="5018" y="4008"/>
              <a:ext cx="19" cy="8"/>
            </a:xfrm>
            <a:custGeom>
              <a:avLst/>
              <a:gdLst>
                <a:gd name="T0" fmla="*/ 19 w 19"/>
                <a:gd name="T1" fmla="*/ 0 h 8"/>
                <a:gd name="T2" fmla="*/ 0 w 19"/>
                <a:gd name="T3" fmla="*/ 8 h 8"/>
                <a:gd name="T4" fmla="*/ 7 w 19"/>
                <a:gd name="T5" fmla="*/ 5 h 8"/>
                <a:gd name="T6" fmla="*/ 19 w 1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8">
                  <a:moveTo>
                    <a:pt x="19" y="0"/>
                  </a:moveTo>
                  <a:lnTo>
                    <a:pt x="0" y="8"/>
                  </a:lnTo>
                  <a:lnTo>
                    <a:pt x="7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52"/>
            <p:cNvSpPr/>
            <p:nvPr/>
          </p:nvSpPr>
          <p:spPr bwMode="auto">
            <a:xfrm>
              <a:off x="4448" y="3887"/>
              <a:ext cx="28" cy="5"/>
            </a:xfrm>
            <a:custGeom>
              <a:avLst/>
              <a:gdLst>
                <a:gd name="T0" fmla="*/ 2 w 12"/>
                <a:gd name="T1" fmla="*/ 1 h 2"/>
                <a:gd name="T2" fmla="*/ 11 w 12"/>
                <a:gd name="T3" fmla="*/ 2 h 2"/>
                <a:gd name="T4" fmla="*/ 2 w 1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">
                  <a:moveTo>
                    <a:pt x="2" y="1"/>
                  </a:moveTo>
                  <a:cubicBezTo>
                    <a:pt x="5" y="1"/>
                    <a:pt x="9" y="1"/>
                    <a:pt x="11" y="2"/>
                  </a:cubicBezTo>
                  <a:cubicBezTo>
                    <a:pt x="12" y="0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53"/>
            <p:cNvSpPr/>
            <p:nvPr/>
          </p:nvSpPr>
          <p:spPr bwMode="auto">
            <a:xfrm>
              <a:off x="4578" y="3954"/>
              <a:ext cx="31" cy="10"/>
            </a:xfrm>
            <a:custGeom>
              <a:avLst/>
              <a:gdLst>
                <a:gd name="T0" fmla="*/ 0 w 13"/>
                <a:gd name="T1" fmla="*/ 3 h 4"/>
                <a:gd name="T2" fmla="*/ 13 w 13"/>
                <a:gd name="T3" fmla="*/ 3 h 4"/>
                <a:gd name="T4" fmla="*/ 0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0" y="3"/>
                  </a:moveTo>
                  <a:cubicBezTo>
                    <a:pt x="1" y="4"/>
                    <a:pt x="10" y="3"/>
                    <a:pt x="13" y="3"/>
                  </a:cubicBezTo>
                  <a:cubicBezTo>
                    <a:pt x="8" y="3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54"/>
            <p:cNvSpPr/>
            <p:nvPr/>
          </p:nvSpPr>
          <p:spPr bwMode="auto">
            <a:xfrm>
              <a:off x="4360" y="3902"/>
              <a:ext cx="33" cy="8"/>
            </a:xfrm>
            <a:custGeom>
              <a:avLst/>
              <a:gdLst>
                <a:gd name="T0" fmla="*/ 0 w 14"/>
                <a:gd name="T1" fmla="*/ 1 h 3"/>
                <a:gd name="T2" fmla="*/ 5 w 14"/>
                <a:gd name="T3" fmla="*/ 3 h 3"/>
                <a:gd name="T4" fmla="*/ 0 w 1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">
                  <a:moveTo>
                    <a:pt x="0" y="1"/>
                  </a:moveTo>
                  <a:cubicBezTo>
                    <a:pt x="3" y="1"/>
                    <a:pt x="7" y="2"/>
                    <a:pt x="5" y="3"/>
                  </a:cubicBezTo>
                  <a:cubicBezTo>
                    <a:pt x="9" y="3"/>
                    <a:pt x="1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55"/>
            <p:cNvSpPr/>
            <p:nvPr/>
          </p:nvSpPr>
          <p:spPr bwMode="auto">
            <a:xfrm>
              <a:off x="4519" y="3959"/>
              <a:ext cx="26" cy="2"/>
            </a:xfrm>
            <a:custGeom>
              <a:avLst/>
              <a:gdLst>
                <a:gd name="T0" fmla="*/ 0 w 26"/>
                <a:gd name="T1" fmla="*/ 0 h 2"/>
                <a:gd name="T2" fmla="*/ 4 w 26"/>
                <a:gd name="T3" fmla="*/ 2 h 2"/>
                <a:gd name="T4" fmla="*/ 26 w 26"/>
                <a:gd name="T5" fmla="*/ 0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lnTo>
                    <a:pt x="4" y="2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56"/>
            <p:cNvSpPr/>
            <p:nvPr/>
          </p:nvSpPr>
          <p:spPr bwMode="auto">
            <a:xfrm>
              <a:off x="4545" y="3994"/>
              <a:ext cx="75" cy="19"/>
            </a:xfrm>
            <a:custGeom>
              <a:avLst/>
              <a:gdLst>
                <a:gd name="T0" fmla="*/ 22 w 32"/>
                <a:gd name="T1" fmla="*/ 8 h 8"/>
                <a:gd name="T2" fmla="*/ 23 w 32"/>
                <a:gd name="T3" fmla="*/ 2 h 8"/>
                <a:gd name="T4" fmla="*/ 8 w 32"/>
                <a:gd name="T5" fmla="*/ 4 h 8"/>
                <a:gd name="T6" fmla="*/ 22 w 3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22" y="8"/>
                  </a:moveTo>
                  <a:cubicBezTo>
                    <a:pt x="32" y="6"/>
                    <a:pt x="5" y="4"/>
                    <a:pt x="23" y="2"/>
                  </a:cubicBezTo>
                  <a:cubicBezTo>
                    <a:pt x="0" y="0"/>
                    <a:pt x="25" y="5"/>
                    <a:pt x="8" y="4"/>
                  </a:cubicBezTo>
                  <a:cubicBezTo>
                    <a:pt x="18" y="5"/>
                    <a:pt x="23" y="7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57"/>
            <p:cNvSpPr/>
            <p:nvPr/>
          </p:nvSpPr>
          <p:spPr bwMode="auto">
            <a:xfrm>
              <a:off x="4552" y="4003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58"/>
            <p:cNvSpPr/>
            <p:nvPr/>
          </p:nvSpPr>
          <p:spPr bwMode="auto">
            <a:xfrm>
              <a:off x="4216" y="3976"/>
              <a:ext cx="9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59"/>
            <p:cNvSpPr/>
            <p:nvPr/>
          </p:nvSpPr>
          <p:spPr bwMode="auto">
            <a:xfrm>
              <a:off x="4384" y="4001"/>
              <a:ext cx="87" cy="12"/>
            </a:xfrm>
            <a:custGeom>
              <a:avLst/>
              <a:gdLst>
                <a:gd name="T0" fmla="*/ 21 w 37"/>
                <a:gd name="T1" fmla="*/ 3 h 5"/>
                <a:gd name="T2" fmla="*/ 37 w 37"/>
                <a:gd name="T3" fmla="*/ 0 h 5"/>
                <a:gd name="T4" fmla="*/ 2 w 37"/>
                <a:gd name="T5" fmla="*/ 5 h 5"/>
                <a:gd name="T6" fmla="*/ 25 w 37"/>
                <a:gd name="T7" fmla="*/ 3 h 5"/>
                <a:gd name="T8" fmla="*/ 21 w 37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">
                  <a:moveTo>
                    <a:pt x="21" y="3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7" y="2"/>
                    <a:pt x="0" y="2"/>
                    <a:pt x="2" y="5"/>
                  </a:cubicBezTo>
                  <a:cubicBezTo>
                    <a:pt x="11" y="5"/>
                    <a:pt x="21" y="4"/>
                    <a:pt x="25" y="3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60"/>
            <p:cNvSpPr/>
            <p:nvPr/>
          </p:nvSpPr>
          <p:spPr bwMode="auto">
            <a:xfrm>
              <a:off x="4001" y="3887"/>
              <a:ext cx="26" cy="8"/>
            </a:xfrm>
            <a:custGeom>
              <a:avLst/>
              <a:gdLst>
                <a:gd name="T0" fmla="*/ 4 w 11"/>
                <a:gd name="T1" fmla="*/ 2 h 3"/>
                <a:gd name="T2" fmla="*/ 11 w 11"/>
                <a:gd name="T3" fmla="*/ 1 h 3"/>
                <a:gd name="T4" fmla="*/ 2 w 11"/>
                <a:gd name="T5" fmla="*/ 0 h 3"/>
                <a:gd name="T6" fmla="*/ 4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4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0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61"/>
            <p:cNvSpPr/>
            <p:nvPr/>
          </p:nvSpPr>
          <p:spPr bwMode="auto">
            <a:xfrm>
              <a:off x="4001" y="388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62"/>
            <p:cNvSpPr/>
            <p:nvPr/>
          </p:nvSpPr>
          <p:spPr bwMode="auto">
            <a:xfrm>
              <a:off x="4285" y="3971"/>
              <a:ext cx="33" cy="3"/>
            </a:xfrm>
            <a:custGeom>
              <a:avLst/>
              <a:gdLst>
                <a:gd name="T0" fmla="*/ 1 w 14"/>
                <a:gd name="T1" fmla="*/ 1 h 1"/>
                <a:gd name="T2" fmla="*/ 14 w 14"/>
                <a:gd name="T3" fmla="*/ 1 h 1"/>
                <a:gd name="T4" fmla="*/ 1 w 1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">
                  <a:moveTo>
                    <a:pt x="1" y="1"/>
                  </a:moveTo>
                  <a:cubicBezTo>
                    <a:pt x="6" y="1"/>
                    <a:pt x="10" y="1"/>
                    <a:pt x="14" y="1"/>
                  </a:cubicBezTo>
                  <a:cubicBezTo>
                    <a:pt x="1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63"/>
            <p:cNvSpPr/>
            <p:nvPr/>
          </p:nvSpPr>
          <p:spPr bwMode="auto">
            <a:xfrm>
              <a:off x="3894" y="3900"/>
              <a:ext cx="29" cy="0"/>
            </a:xfrm>
            <a:custGeom>
              <a:avLst/>
              <a:gdLst>
                <a:gd name="T0" fmla="*/ 3 w 29"/>
                <a:gd name="T1" fmla="*/ 29 w 29"/>
                <a:gd name="T2" fmla="*/ 0 w 29"/>
                <a:gd name="T3" fmla="*/ 3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8">
                  <a:moveTo>
                    <a:pt x="3" y="0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64"/>
            <p:cNvSpPr/>
            <p:nvPr/>
          </p:nvSpPr>
          <p:spPr bwMode="auto">
            <a:xfrm>
              <a:off x="3748" y="3890"/>
              <a:ext cx="26" cy="2"/>
            </a:xfrm>
            <a:custGeom>
              <a:avLst/>
              <a:gdLst>
                <a:gd name="T0" fmla="*/ 26 w 26"/>
                <a:gd name="T1" fmla="*/ 0 h 2"/>
                <a:gd name="T2" fmla="*/ 21 w 26"/>
                <a:gd name="T3" fmla="*/ 0 h 2"/>
                <a:gd name="T4" fmla="*/ 0 w 26"/>
                <a:gd name="T5" fmla="*/ 0 h 2"/>
                <a:gd name="T6" fmla="*/ 4 w 26"/>
                <a:gd name="T7" fmla="*/ 2 h 2"/>
                <a:gd name="T8" fmla="*/ 26 w 2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6" y="0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465"/>
            <p:cNvSpPr/>
            <p:nvPr/>
          </p:nvSpPr>
          <p:spPr bwMode="auto">
            <a:xfrm>
              <a:off x="3927" y="4011"/>
              <a:ext cx="41" cy="7"/>
            </a:xfrm>
            <a:custGeom>
              <a:avLst/>
              <a:gdLst>
                <a:gd name="T0" fmla="*/ 3 w 17"/>
                <a:gd name="T1" fmla="*/ 2 h 3"/>
                <a:gd name="T2" fmla="*/ 15 w 17"/>
                <a:gd name="T3" fmla="*/ 0 h 3"/>
                <a:gd name="T4" fmla="*/ 0 w 17"/>
                <a:gd name="T5" fmla="*/ 0 h 3"/>
                <a:gd name="T6" fmla="*/ 13 w 17"/>
                <a:gd name="T7" fmla="*/ 0 h 3"/>
                <a:gd name="T8" fmla="*/ 3 w 1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3" y="2"/>
                  </a:moveTo>
                  <a:cubicBezTo>
                    <a:pt x="11" y="3"/>
                    <a:pt x="17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0"/>
                    <a:pt x="13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66"/>
            <p:cNvSpPr/>
            <p:nvPr/>
          </p:nvSpPr>
          <p:spPr bwMode="auto">
            <a:xfrm>
              <a:off x="2378" y="3885"/>
              <a:ext cx="648" cy="34"/>
            </a:xfrm>
            <a:custGeom>
              <a:avLst/>
              <a:gdLst>
                <a:gd name="T0" fmla="*/ 204 w 274"/>
                <a:gd name="T1" fmla="*/ 6 h 14"/>
                <a:gd name="T2" fmla="*/ 224 w 274"/>
                <a:gd name="T3" fmla="*/ 7 h 14"/>
                <a:gd name="T4" fmla="*/ 218 w 274"/>
                <a:gd name="T5" fmla="*/ 9 h 14"/>
                <a:gd name="T6" fmla="*/ 231 w 274"/>
                <a:gd name="T7" fmla="*/ 5 h 14"/>
                <a:gd name="T8" fmla="*/ 210 w 274"/>
                <a:gd name="T9" fmla="*/ 11 h 14"/>
                <a:gd name="T10" fmla="*/ 250 w 274"/>
                <a:gd name="T11" fmla="*/ 9 h 14"/>
                <a:gd name="T12" fmla="*/ 239 w 274"/>
                <a:gd name="T13" fmla="*/ 7 h 14"/>
                <a:gd name="T14" fmla="*/ 267 w 274"/>
                <a:gd name="T15" fmla="*/ 6 h 14"/>
                <a:gd name="T16" fmla="*/ 270 w 274"/>
                <a:gd name="T17" fmla="*/ 3 h 14"/>
                <a:gd name="T18" fmla="*/ 272 w 274"/>
                <a:gd name="T19" fmla="*/ 2 h 14"/>
                <a:gd name="T20" fmla="*/ 274 w 274"/>
                <a:gd name="T21" fmla="*/ 2 h 14"/>
                <a:gd name="T22" fmla="*/ 272 w 274"/>
                <a:gd name="T23" fmla="*/ 2 h 14"/>
                <a:gd name="T24" fmla="*/ 271 w 274"/>
                <a:gd name="T25" fmla="*/ 1 h 14"/>
                <a:gd name="T26" fmla="*/ 246 w 274"/>
                <a:gd name="T27" fmla="*/ 0 h 14"/>
                <a:gd name="T28" fmla="*/ 216 w 274"/>
                <a:gd name="T29" fmla="*/ 2 h 14"/>
                <a:gd name="T30" fmla="*/ 206 w 274"/>
                <a:gd name="T31" fmla="*/ 2 h 14"/>
                <a:gd name="T32" fmla="*/ 203 w 274"/>
                <a:gd name="T33" fmla="*/ 2 h 14"/>
                <a:gd name="T34" fmla="*/ 208 w 274"/>
                <a:gd name="T35" fmla="*/ 1 h 14"/>
                <a:gd name="T36" fmla="*/ 190 w 274"/>
                <a:gd name="T37" fmla="*/ 2 h 14"/>
                <a:gd name="T38" fmla="*/ 155 w 274"/>
                <a:gd name="T39" fmla="*/ 2 h 14"/>
                <a:gd name="T40" fmla="*/ 152 w 274"/>
                <a:gd name="T41" fmla="*/ 2 h 14"/>
                <a:gd name="T42" fmla="*/ 151 w 274"/>
                <a:gd name="T43" fmla="*/ 2 h 14"/>
                <a:gd name="T44" fmla="*/ 0 w 274"/>
                <a:gd name="T45" fmla="*/ 3 h 14"/>
                <a:gd name="T46" fmla="*/ 22 w 274"/>
                <a:gd name="T47" fmla="*/ 4 h 14"/>
                <a:gd name="T48" fmla="*/ 31 w 274"/>
                <a:gd name="T49" fmla="*/ 7 h 14"/>
                <a:gd name="T50" fmla="*/ 14 w 274"/>
                <a:gd name="T51" fmla="*/ 7 h 14"/>
                <a:gd name="T52" fmla="*/ 18 w 274"/>
                <a:gd name="T53" fmla="*/ 11 h 14"/>
                <a:gd name="T54" fmla="*/ 58 w 274"/>
                <a:gd name="T55" fmla="*/ 7 h 14"/>
                <a:gd name="T56" fmla="*/ 64 w 274"/>
                <a:gd name="T57" fmla="*/ 10 h 14"/>
                <a:gd name="T58" fmla="*/ 61 w 274"/>
                <a:gd name="T59" fmla="*/ 10 h 14"/>
                <a:gd name="T60" fmla="*/ 88 w 274"/>
                <a:gd name="T61" fmla="*/ 10 h 14"/>
                <a:gd name="T62" fmla="*/ 88 w 274"/>
                <a:gd name="T63" fmla="*/ 12 h 14"/>
                <a:gd name="T64" fmla="*/ 124 w 274"/>
                <a:gd name="T65" fmla="*/ 10 h 14"/>
                <a:gd name="T66" fmla="*/ 123 w 274"/>
                <a:gd name="T67" fmla="*/ 10 h 14"/>
                <a:gd name="T68" fmla="*/ 169 w 274"/>
                <a:gd name="T69" fmla="*/ 9 h 14"/>
                <a:gd name="T70" fmla="*/ 155 w 274"/>
                <a:gd name="T71" fmla="*/ 11 h 14"/>
                <a:gd name="T72" fmla="*/ 176 w 274"/>
                <a:gd name="T73" fmla="*/ 10 h 14"/>
                <a:gd name="T74" fmla="*/ 170 w 274"/>
                <a:gd name="T75" fmla="*/ 12 h 14"/>
                <a:gd name="T76" fmla="*/ 207 w 274"/>
                <a:gd name="T77" fmla="*/ 8 h 14"/>
                <a:gd name="T78" fmla="*/ 204 w 274"/>
                <a:gd name="T7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14">
                  <a:moveTo>
                    <a:pt x="204" y="6"/>
                  </a:moveTo>
                  <a:cubicBezTo>
                    <a:pt x="207" y="4"/>
                    <a:pt x="223" y="5"/>
                    <a:pt x="224" y="7"/>
                  </a:cubicBezTo>
                  <a:cubicBezTo>
                    <a:pt x="222" y="7"/>
                    <a:pt x="213" y="8"/>
                    <a:pt x="218" y="9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48" y="7"/>
                    <a:pt x="218" y="10"/>
                    <a:pt x="210" y="11"/>
                  </a:cubicBezTo>
                  <a:cubicBezTo>
                    <a:pt x="227" y="11"/>
                    <a:pt x="232" y="9"/>
                    <a:pt x="250" y="9"/>
                  </a:cubicBezTo>
                  <a:cubicBezTo>
                    <a:pt x="245" y="9"/>
                    <a:pt x="242" y="8"/>
                    <a:pt x="239" y="7"/>
                  </a:cubicBezTo>
                  <a:cubicBezTo>
                    <a:pt x="238" y="5"/>
                    <a:pt x="255" y="6"/>
                    <a:pt x="267" y="6"/>
                  </a:cubicBezTo>
                  <a:cubicBezTo>
                    <a:pt x="260" y="5"/>
                    <a:pt x="264" y="4"/>
                    <a:pt x="270" y="3"/>
                  </a:cubicBezTo>
                  <a:cubicBezTo>
                    <a:pt x="271" y="3"/>
                    <a:pt x="271" y="3"/>
                    <a:pt x="272" y="2"/>
                  </a:cubicBezTo>
                  <a:cubicBezTo>
                    <a:pt x="273" y="2"/>
                    <a:pt x="273" y="2"/>
                    <a:pt x="274" y="2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72" y="2"/>
                    <a:pt x="272" y="2"/>
                    <a:pt x="271" y="1"/>
                  </a:cubicBezTo>
                  <a:cubicBezTo>
                    <a:pt x="261" y="2"/>
                    <a:pt x="253" y="0"/>
                    <a:pt x="246" y="0"/>
                  </a:cubicBezTo>
                  <a:cubicBezTo>
                    <a:pt x="253" y="4"/>
                    <a:pt x="224" y="1"/>
                    <a:pt x="216" y="2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2" y="2"/>
                    <a:pt x="203" y="1"/>
                    <a:pt x="208" y="1"/>
                  </a:cubicBezTo>
                  <a:cubicBezTo>
                    <a:pt x="204" y="1"/>
                    <a:pt x="189" y="1"/>
                    <a:pt x="190" y="2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54" y="2"/>
                    <a:pt x="153" y="2"/>
                    <a:pt x="152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"/>
                    <a:pt x="14" y="4"/>
                    <a:pt x="22" y="4"/>
                  </a:cubicBezTo>
                  <a:cubicBezTo>
                    <a:pt x="10" y="7"/>
                    <a:pt x="34" y="5"/>
                    <a:pt x="31" y="7"/>
                  </a:cubicBezTo>
                  <a:cubicBezTo>
                    <a:pt x="26" y="8"/>
                    <a:pt x="18" y="8"/>
                    <a:pt x="14" y="7"/>
                  </a:cubicBezTo>
                  <a:cubicBezTo>
                    <a:pt x="12" y="8"/>
                    <a:pt x="19" y="9"/>
                    <a:pt x="18" y="11"/>
                  </a:cubicBezTo>
                  <a:cubicBezTo>
                    <a:pt x="37" y="12"/>
                    <a:pt x="40" y="7"/>
                    <a:pt x="58" y="7"/>
                  </a:cubicBezTo>
                  <a:cubicBezTo>
                    <a:pt x="58" y="9"/>
                    <a:pt x="52" y="10"/>
                    <a:pt x="6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80" y="9"/>
                    <a:pt x="76" y="14"/>
                    <a:pt x="88" y="1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7" y="10"/>
                    <a:pt x="11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51" y="8"/>
                    <a:pt x="139" y="10"/>
                    <a:pt x="169" y="9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66" y="12"/>
                    <a:pt x="168" y="9"/>
                    <a:pt x="176" y="10"/>
                  </a:cubicBezTo>
                  <a:cubicBezTo>
                    <a:pt x="175" y="10"/>
                    <a:pt x="177" y="12"/>
                    <a:pt x="170" y="12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6" y="7"/>
                    <a:pt x="205" y="7"/>
                    <a:pt x="2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67"/>
            <p:cNvSpPr/>
            <p:nvPr/>
          </p:nvSpPr>
          <p:spPr bwMode="auto">
            <a:xfrm>
              <a:off x="2970" y="3907"/>
              <a:ext cx="16" cy="0"/>
            </a:xfrm>
            <a:custGeom>
              <a:avLst/>
              <a:gdLst>
                <a:gd name="T0" fmla="*/ 0 w 7"/>
                <a:gd name="T1" fmla="*/ 7 w 7"/>
                <a:gd name="T2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5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68"/>
            <p:cNvSpPr/>
            <p:nvPr/>
          </p:nvSpPr>
          <p:spPr bwMode="auto">
            <a:xfrm>
              <a:off x="2355" y="3890"/>
              <a:ext cx="23" cy="2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469"/>
            <p:cNvSpPr/>
            <p:nvPr/>
          </p:nvSpPr>
          <p:spPr bwMode="auto">
            <a:xfrm>
              <a:off x="3050" y="3890"/>
              <a:ext cx="59" cy="7"/>
            </a:xfrm>
            <a:custGeom>
              <a:avLst/>
              <a:gdLst>
                <a:gd name="T0" fmla="*/ 20 w 25"/>
                <a:gd name="T1" fmla="*/ 2 h 3"/>
                <a:gd name="T2" fmla="*/ 25 w 25"/>
                <a:gd name="T3" fmla="*/ 0 h 3"/>
                <a:gd name="T4" fmla="*/ 2 w 25"/>
                <a:gd name="T5" fmla="*/ 0 h 3"/>
                <a:gd name="T6" fmla="*/ 1 w 25"/>
                <a:gd name="T7" fmla="*/ 3 h 3"/>
                <a:gd name="T8" fmla="*/ 20 w 2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">
                  <a:moveTo>
                    <a:pt x="20" y="2"/>
                  </a:moveTo>
                  <a:cubicBezTo>
                    <a:pt x="13" y="1"/>
                    <a:pt x="24" y="1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0" y="2"/>
                    <a:pt x="1" y="3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470"/>
            <p:cNvSpPr/>
            <p:nvPr/>
          </p:nvSpPr>
          <p:spPr bwMode="auto">
            <a:xfrm>
              <a:off x="3026" y="3887"/>
              <a:ext cx="29" cy="3"/>
            </a:xfrm>
            <a:custGeom>
              <a:avLst/>
              <a:gdLst>
                <a:gd name="T0" fmla="*/ 6 w 12"/>
                <a:gd name="T1" fmla="*/ 0 h 1"/>
                <a:gd name="T2" fmla="*/ 0 w 12"/>
                <a:gd name="T3" fmla="*/ 1 h 1"/>
                <a:gd name="T4" fmla="*/ 12 w 12"/>
                <a:gd name="T5" fmla="*/ 1 h 1"/>
                <a:gd name="T6" fmla="*/ 6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6" y="0"/>
                  </a:moveTo>
                  <a:cubicBezTo>
                    <a:pt x="5" y="0"/>
                    <a:pt x="3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471"/>
            <p:cNvSpPr/>
            <p:nvPr/>
          </p:nvSpPr>
          <p:spPr bwMode="auto">
            <a:xfrm>
              <a:off x="3022" y="3994"/>
              <a:ext cx="23" cy="2"/>
            </a:xfrm>
            <a:custGeom>
              <a:avLst/>
              <a:gdLst>
                <a:gd name="T0" fmla="*/ 23 w 23"/>
                <a:gd name="T1" fmla="*/ 0 h 2"/>
                <a:gd name="T2" fmla="*/ 14 w 23"/>
                <a:gd name="T3" fmla="*/ 0 h 2"/>
                <a:gd name="T4" fmla="*/ 0 w 23"/>
                <a:gd name="T5" fmla="*/ 2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14" y="0"/>
                  </a:lnTo>
                  <a:lnTo>
                    <a:pt x="0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72"/>
            <p:cNvSpPr/>
            <p:nvPr/>
          </p:nvSpPr>
          <p:spPr bwMode="auto">
            <a:xfrm>
              <a:off x="2894" y="3984"/>
              <a:ext cx="42" cy="5"/>
            </a:xfrm>
            <a:custGeom>
              <a:avLst/>
              <a:gdLst>
                <a:gd name="T0" fmla="*/ 0 w 18"/>
                <a:gd name="T1" fmla="*/ 0 h 2"/>
                <a:gd name="T2" fmla="*/ 18 w 18"/>
                <a:gd name="T3" fmla="*/ 0 h 2"/>
                <a:gd name="T4" fmla="*/ 0 w 1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cubicBezTo>
                    <a:pt x="5" y="2"/>
                    <a:pt x="15" y="1"/>
                    <a:pt x="18" y="0"/>
                  </a:cubicBezTo>
                  <a:cubicBezTo>
                    <a:pt x="7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73"/>
            <p:cNvSpPr/>
            <p:nvPr/>
          </p:nvSpPr>
          <p:spPr bwMode="auto">
            <a:xfrm>
              <a:off x="2901" y="4018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74"/>
            <p:cNvSpPr/>
            <p:nvPr/>
          </p:nvSpPr>
          <p:spPr bwMode="auto">
            <a:xfrm>
              <a:off x="2156" y="3912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75"/>
            <p:cNvSpPr/>
            <p:nvPr/>
          </p:nvSpPr>
          <p:spPr bwMode="auto">
            <a:xfrm>
              <a:off x="1998" y="3895"/>
              <a:ext cx="416" cy="17"/>
            </a:xfrm>
            <a:custGeom>
              <a:avLst/>
              <a:gdLst>
                <a:gd name="T0" fmla="*/ 160 w 176"/>
                <a:gd name="T1" fmla="*/ 5 h 7"/>
                <a:gd name="T2" fmla="*/ 169 w 176"/>
                <a:gd name="T3" fmla="*/ 0 h 7"/>
                <a:gd name="T4" fmla="*/ 155 w 176"/>
                <a:gd name="T5" fmla="*/ 1 h 7"/>
                <a:gd name="T6" fmla="*/ 157 w 176"/>
                <a:gd name="T7" fmla="*/ 0 h 7"/>
                <a:gd name="T8" fmla="*/ 140 w 176"/>
                <a:gd name="T9" fmla="*/ 0 h 7"/>
                <a:gd name="T10" fmla="*/ 145 w 176"/>
                <a:gd name="T11" fmla="*/ 3 h 7"/>
                <a:gd name="T12" fmla="*/ 123 w 176"/>
                <a:gd name="T13" fmla="*/ 0 h 7"/>
                <a:gd name="T14" fmla="*/ 98 w 176"/>
                <a:gd name="T15" fmla="*/ 0 h 7"/>
                <a:gd name="T16" fmla="*/ 100 w 176"/>
                <a:gd name="T17" fmla="*/ 0 h 7"/>
                <a:gd name="T18" fmla="*/ 97 w 176"/>
                <a:gd name="T19" fmla="*/ 0 h 7"/>
                <a:gd name="T20" fmla="*/ 15 w 176"/>
                <a:gd name="T21" fmla="*/ 1 h 7"/>
                <a:gd name="T22" fmla="*/ 12 w 176"/>
                <a:gd name="T23" fmla="*/ 6 h 7"/>
                <a:gd name="T24" fmla="*/ 57 w 176"/>
                <a:gd name="T25" fmla="*/ 4 h 7"/>
                <a:gd name="T26" fmla="*/ 58 w 176"/>
                <a:gd name="T27" fmla="*/ 6 h 7"/>
                <a:gd name="T28" fmla="*/ 68 w 176"/>
                <a:gd name="T29" fmla="*/ 3 h 7"/>
                <a:gd name="T30" fmla="*/ 59 w 176"/>
                <a:gd name="T31" fmla="*/ 3 h 7"/>
                <a:gd name="T32" fmla="*/ 107 w 176"/>
                <a:gd name="T33" fmla="*/ 2 h 7"/>
                <a:gd name="T34" fmla="*/ 72 w 176"/>
                <a:gd name="T35" fmla="*/ 4 h 7"/>
                <a:gd name="T36" fmla="*/ 72 w 176"/>
                <a:gd name="T37" fmla="*/ 7 h 7"/>
                <a:gd name="T38" fmla="*/ 160 w 176"/>
                <a:gd name="T3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7">
                  <a:moveTo>
                    <a:pt x="160" y="5"/>
                  </a:moveTo>
                  <a:cubicBezTo>
                    <a:pt x="136" y="2"/>
                    <a:pt x="176" y="3"/>
                    <a:pt x="169" y="0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4" y="2"/>
                    <a:pt x="146" y="2"/>
                    <a:pt x="145" y="3"/>
                  </a:cubicBezTo>
                  <a:cubicBezTo>
                    <a:pt x="124" y="3"/>
                    <a:pt x="139" y="2"/>
                    <a:pt x="123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2"/>
                    <a:pt x="23" y="4"/>
                    <a:pt x="12" y="6"/>
                  </a:cubicBezTo>
                  <a:cubicBezTo>
                    <a:pt x="30" y="6"/>
                    <a:pt x="55" y="7"/>
                    <a:pt x="57" y="4"/>
                  </a:cubicBezTo>
                  <a:cubicBezTo>
                    <a:pt x="56" y="5"/>
                    <a:pt x="55" y="5"/>
                    <a:pt x="58" y="6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9" y="0"/>
                    <a:pt x="101" y="1"/>
                    <a:pt x="107" y="2"/>
                  </a:cubicBezTo>
                  <a:cubicBezTo>
                    <a:pt x="89" y="3"/>
                    <a:pt x="98" y="6"/>
                    <a:pt x="72" y="4"/>
                  </a:cubicBezTo>
                  <a:cubicBezTo>
                    <a:pt x="73" y="5"/>
                    <a:pt x="78" y="6"/>
                    <a:pt x="72" y="7"/>
                  </a:cubicBezTo>
                  <a:cubicBezTo>
                    <a:pt x="102" y="6"/>
                    <a:pt x="129" y="7"/>
                    <a:pt x="1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76"/>
            <p:cNvSpPr/>
            <p:nvPr/>
          </p:nvSpPr>
          <p:spPr bwMode="auto">
            <a:xfrm flipH="1">
              <a:off x="1664" y="39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77"/>
            <p:cNvSpPr/>
            <p:nvPr/>
          </p:nvSpPr>
          <p:spPr bwMode="auto">
            <a:xfrm>
              <a:off x="1664" y="3905"/>
              <a:ext cx="59" cy="7"/>
            </a:xfrm>
            <a:custGeom>
              <a:avLst/>
              <a:gdLst>
                <a:gd name="T0" fmla="*/ 10 w 25"/>
                <a:gd name="T1" fmla="*/ 3 h 3"/>
                <a:gd name="T2" fmla="*/ 25 w 25"/>
                <a:gd name="T3" fmla="*/ 0 h 3"/>
                <a:gd name="T4" fmla="*/ 2 w 25"/>
                <a:gd name="T5" fmla="*/ 0 h 3"/>
                <a:gd name="T6" fmla="*/ 0 w 25"/>
                <a:gd name="T7" fmla="*/ 2 h 3"/>
                <a:gd name="T8" fmla="*/ 14 w 25"/>
                <a:gd name="T9" fmla="*/ 1 h 3"/>
                <a:gd name="T10" fmla="*/ 10 w 2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">
                  <a:moveTo>
                    <a:pt x="10" y="3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10" y="0"/>
                    <a:pt x="14" y="1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78"/>
            <p:cNvSpPr/>
            <p:nvPr/>
          </p:nvSpPr>
          <p:spPr bwMode="auto">
            <a:xfrm>
              <a:off x="1721" y="3900"/>
              <a:ext cx="42" cy="14"/>
            </a:xfrm>
            <a:custGeom>
              <a:avLst/>
              <a:gdLst>
                <a:gd name="T0" fmla="*/ 18 w 18"/>
                <a:gd name="T1" fmla="*/ 0 h 6"/>
                <a:gd name="T2" fmla="*/ 13 w 18"/>
                <a:gd name="T3" fmla="*/ 4 h 6"/>
                <a:gd name="T4" fmla="*/ 0 w 18"/>
                <a:gd name="T5" fmla="*/ 4 h 6"/>
                <a:gd name="T6" fmla="*/ 17 w 18"/>
                <a:gd name="T7" fmla="*/ 5 h 6"/>
                <a:gd name="T8" fmla="*/ 18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6" y="1"/>
                    <a:pt x="7" y="3"/>
                    <a:pt x="13" y="4"/>
                  </a:cubicBezTo>
                  <a:cubicBezTo>
                    <a:pt x="2" y="5"/>
                    <a:pt x="7" y="2"/>
                    <a:pt x="0" y="4"/>
                  </a:cubicBezTo>
                  <a:cubicBezTo>
                    <a:pt x="0" y="6"/>
                    <a:pt x="14" y="5"/>
                    <a:pt x="17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79"/>
            <p:cNvSpPr/>
            <p:nvPr/>
          </p:nvSpPr>
          <p:spPr bwMode="auto">
            <a:xfrm>
              <a:off x="1962" y="3902"/>
              <a:ext cx="19" cy="5"/>
            </a:xfrm>
            <a:custGeom>
              <a:avLst/>
              <a:gdLst>
                <a:gd name="T0" fmla="*/ 7 w 19"/>
                <a:gd name="T1" fmla="*/ 0 h 5"/>
                <a:gd name="T2" fmla="*/ 0 w 19"/>
                <a:gd name="T3" fmla="*/ 3 h 5"/>
                <a:gd name="T4" fmla="*/ 19 w 19"/>
                <a:gd name="T5" fmla="*/ 5 h 5"/>
                <a:gd name="T6" fmla="*/ 7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7" y="0"/>
                  </a:moveTo>
                  <a:lnTo>
                    <a:pt x="0" y="3"/>
                  </a:lnTo>
                  <a:lnTo>
                    <a:pt x="19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80"/>
            <p:cNvSpPr/>
            <p:nvPr/>
          </p:nvSpPr>
          <p:spPr bwMode="auto">
            <a:xfrm>
              <a:off x="1941" y="3905"/>
              <a:ext cx="21" cy="5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0 h 2"/>
                <a:gd name="T4" fmla="*/ 3 w 9"/>
                <a:gd name="T5" fmla="*/ 2 h 2"/>
                <a:gd name="T6" fmla="*/ 9 w 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81"/>
            <p:cNvSpPr/>
            <p:nvPr/>
          </p:nvSpPr>
          <p:spPr bwMode="auto">
            <a:xfrm>
              <a:off x="1863" y="3902"/>
              <a:ext cx="28" cy="0"/>
            </a:xfrm>
            <a:custGeom>
              <a:avLst/>
              <a:gdLst>
                <a:gd name="T0" fmla="*/ 12 w 12"/>
                <a:gd name="T1" fmla="*/ 0 w 12"/>
                <a:gd name="T2" fmla="*/ 12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82"/>
            <p:cNvSpPr/>
            <p:nvPr/>
          </p:nvSpPr>
          <p:spPr bwMode="auto">
            <a:xfrm>
              <a:off x="1891" y="3902"/>
              <a:ext cx="21" cy="3"/>
            </a:xfrm>
            <a:custGeom>
              <a:avLst/>
              <a:gdLst>
                <a:gd name="T0" fmla="*/ 9 w 9"/>
                <a:gd name="T1" fmla="*/ 1 h 1"/>
                <a:gd name="T2" fmla="*/ 9 w 9"/>
                <a:gd name="T3" fmla="*/ 1 h 1"/>
                <a:gd name="T4" fmla="*/ 0 w 9"/>
                <a:gd name="T5" fmla="*/ 0 h 1"/>
                <a:gd name="T6" fmla="*/ 9 w 9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83"/>
            <p:cNvSpPr/>
            <p:nvPr/>
          </p:nvSpPr>
          <p:spPr bwMode="auto">
            <a:xfrm>
              <a:off x="1908" y="3897"/>
              <a:ext cx="33" cy="8"/>
            </a:xfrm>
            <a:custGeom>
              <a:avLst/>
              <a:gdLst>
                <a:gd name="T0" fmla="*/ 14 w 14"/>
                <a:gd name="T1" fmla="*/ 3 h 3"/>
                <a:gd name="T2" fmla="*/ 0 w 14"/>
                <a:gd name="T3" fmla="*/ 0 h 3"/>
                <a:gd name="T4" fmla="*/ 2 w 14"/>
                <a:gd name="T5" fmla="*/ 3 h 3"/>
                <a:gd name="T6" fmla="*/ 14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14" y="3"/>
                  </a:moveTo>
                  <a:cubicBezTo>
                    <a:pt x="13" y="1"/>
                    <a:pt x="12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84"/>
            <p:cNvSpPr/>
            <p:nvPr/>
          </p:nvSpPr>
          <p:spPr bwMode="auto">
            <a:xfrm>
              <a:off x="2728" y="4011"/>
              <a:ext cx="24" cy="2"/>
            </a:xfrm>
            <a:custGeom>
              <a:avLst/>
              <a:gdLst>
                <a:gd name="T0" fmla="*/ 22 w 24"/>
                <a:gd name="T1" fmla="*/ 0 h 2"/>
                <a:gd name="T2" fmla="*/ 0 w 24"/>
                <a:gd name="T3" fmla="*/ 2 h 2"/>
                <a:gd name="T4" fmla="*/ 3 w 24"/>
                <a:gd name="T5" fmla="*/ 2 h 2"/>
                <a:gd name="T6" fmla="*/ 24 w 24"/>
                <a:gd name="T7" fmla="*/ 0 h 2"/>
                <a:gd name="T8" fmla="*/ 22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22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2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85"/>
            <p:cNvSpPr/>
            <p:nvPr/>
          </p:nvSpPr>
          <p:spPr bwMode="auto">
            <a:xfrm>
              <a:off x="2610" y="4008"/>
              <a:ext cx="14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86"/>
            <p:cNvSpPr/>
            <p:nvPr/>
          </p:nvSpPr>
          <p:spPr bwMode="auto">
            <a:xfrm>
              <a:off x="2456" y="4006"/>
              <a:ext cx="154" cy="35"/>
            </a:xfrm>
            <a:custGeom>
              <a:avLst/>
              <a:gdLst>
                <a:gd name="T0" fmla="*/ 31 w 65"/>
                <a:gd name="T1" fmla="*/ 12 h 14"/>
                <a:gd name="T2" fmla="*/ 26 w 65"/>
                <a:gd name="T3" fmla="*/ 9 h 14"/>
                <a:gd name="T4" fmla="*/ 43 w 65"/>
                <a:gd name="T5" fmla="*/ 6 h 14"/>
                <a:gd name="T6" fmla="*/ 39 w 65"/>
                <a:gd name="T7" fmla="*/ 9 h 14"/>
                <a:gd name="T8" fmla="*/ 46 w 65"/>
                <a:gd name="T9" fmla="*/ 6 h 14"/>
                <a:gd name="T10" fmla="*/ 65 w 65"/>
                <a:gd name="T11" fmla="*/ 1 h 14"/>
                <a:gd name="T12" fmla="*/ 9 w 65"/>
                <a:gd name="T13" fmla="*/ 3 h 14"/>
                <a:gd name="T14" fmla="*/ 5 w 65"/>
                <a:gd name="T15" fmla="*/ 13 h 14"/>
                <a:gd name="T16" fmla="*/ 31 w 65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">
                  <a:moveTo>
                    <a:pt x="31" y="12"/>
                  </a:moveTo>
                  <a:cubicBezTo>
                    <a:pt x="20" y="10"/>
                    <a:pt x="46" y="10"/>
                    <a:pt x="26" y="9"/>
                  </a:cubicBezTo>
                  <a:cubicBezTo>
                    <a:pt x="24" y="7"/>
                    <a:pt x="33" y="5"/>
                    <a:pt x="43" y="6"/>
                  </a:cubicBezTo>
                  <a:cubicBezTo>
                    <a:pt x="42" y="8"/>
                    <a:pt x="34" y="7"/>
                    <a:pt x="39" y="9"/>
                  </a:cubicBezTo>
                  <a:cubicBezTo>
                    <a:pt x="46" y="7"/>
                    <a:pt x="48" y="8"/>
                    <a:pt x="46" y="6"/>
                  </a:cubicBezTo>
                  <a:cubicBezTo>
                    <a:pt x="57" y="4"/>
                    <a:pt x="58" y="3"/>
                    <a:pt x="65" y="1"/>
                  </a:cubicBezTo>
                  <a:cubicBezTo>
                    <a:pt x="52" y="2"/>
                    <a:pt x="25" y="0"/>
                    <a:pt x="9" y="3"/>
                  </a:cubicBezTo>
                  <a:cubicBezTo>
                    <a:pt x="0" y="6"/>
                    <a:pt x="5" y="9"/>
                    <a:pt x="5" y="13"/>
                  </a:cubicBezTo>
                  <a:cubicBezTo>
                    <a:pt x="7" y="14"/>
                    <a:pt x="30" y="14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87"/>
            <p:cNvSpPr/>
            <p:nvPr/>
          </p:nvSpPr>
          <p:spPr bwMode="auto">
            <a:xfrm>
              <a:off x="2570" y="4041"/>
              <a:ext cx="24" cy="4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  <a:gd name="T4" fmla="*/ 0 w 10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5" y="2"/>
                    <a:pt x="7" y="2"/>
                    <a:pt x="10" y="1"/>
                  </a:cubicBezTo>
                  <a:cubicBezTo>
                    <a:pt x="9" y="0"/>
                    <a:pt x="4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88"/>
            <p:cNvSpPr/>
            <p:nvPr/>
          </p:nvSpPr>
          <p:spPr bwMode="auto">
            <a:xfrm>
              <a:off x="2272" y="3974"/>
              <a:ext cx="38" cy="5"/>
            </a:xfrm>
            <a:custGeom>
              <a:avLst/>
              <a:gdLst>
                <a:gd name="T0" fmla="*/ 10 w 16"/>
                <a:gd name="T1" fmla="*/ 0 h 2"/>
                <a:gd name="T2" fmla="*/ 2 w 16"/>
                <a:gd name="T3" fmla="*/ 2 h 2"/>
                <a:gd name="T4" fmla="*/ 16 w 16"/>
                <a:gd name="T5" fmla="*/ 1 h 2"/>
                <a:gd name="T6" fmla="*/ 10 w 1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0" y="0"/>
                  </a:moveTo>
                  <a:cubicBezTo>
                    <a:pt x="9" y="0"/>
                    <a:pt x="0" y="1"/>
                    <a:pt x="2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2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89"/>
            <p:cNvSpPr/>
            <p:nvPr/>
          </p:nvSpPr>
          <p:spPr bwMode="auto">
            <a:xfrm>
              <a:off x="2310" y="3976"/>
              <a:ext cx="14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90"/>
            <p:cNvSpPr/>
            <p:nvPr/>
          </p:nvSpPr>
          <p:spPr bwMode="auto">
            <a:xfrm>
              <a:off x="2293" y="3974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91"/>
            <p:cNvSpPr/>
            <p:nvPr/>
          </p:nvSpPr>
          <p:spPr bwMode="auto">
            <a:xfrm>
              <a:off x="1792" y="3897"/>
              <a:ext cx="21" cy="5"/>
            </a:xfrm>
            <a:custGeom>
              <a:avLst/>
              <a:gdLst>
                <a:gd name="T0" fmla="*/ 9 w 9"/>
                <a:gd name="T1" fmla="*/ 1 h 2"/>
                <a:gd name="T2" fmla="*/ 0 w 9"/>
                <a:gd name="T3" fmla="*/ 1 h 2"/>
                <a:gd name="T4" fmla="*/ 9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cubicBezTo>
                    <a:pt x="9" y="0"/>
                    <a:pt x="3" y="1"/>
                    <a:pt x="0" y="1"/>
                  </a:cubicBezTo>
                  <a:cubicBezTo>
                    <a:pt x="2" y="1"/>
                    <a:pt x="6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92"/>
            <p:cNvSpPr/>
            <p:nvPr/>
          </p:nvSpPr>
          <p:spPr bwMode="auto">
            <a:xfrm>
              <a:off x="1250" y="3910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93"/>
            <p:cNvSpPr/>
            <p:nvPr/>
          </p:nvSpPr>
          <p:spPr bwMode="auto">
            <a:xfrm>
              <a:off x="1061" y="3981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94"/>
            <p:cNvSpPr/>
            <p:nvPr/>
          </p:nvSpPr>
          <p:spPr bwMode="auto">
            <a:xfrm>
              <a:off x="1000" y="3981"/>
              <a:ext cx="61" cy="5"/>
            </a:xfrm>
            <a:custGeom>
              <a:avLst/>
              <a:gdLst>
                <a:gd name="T0" fmla="*/ 26 w 26"/>
                <a:gd name="T1" fmla="*/ 1 h 2"/>
                <a:gd name="T2" fmla="*/ 7 w 26"/>
                <a:gd name="T3" fmla="*/ 1 h 2"/>
                <a:gd name="T4" fmla="*/ 8 w 26"/>
                <a:gd name="T5" fmla="*/ 1 h 2"/>
                <a:gd name="T6" fmla="*/ 0 w 26"/>
                <a:gd name="T7" fmla="*/ 2 h 2"/>
                <a:gd name="T8" fmla="*/ 26 w 2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6" y="1"/>
                  </a:moveTo>
                  <a:cubicBezTo>
                    <a:pt x="23" y="1"/>
                    <a:pt x="11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22" y="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0" y="0"/>
            <a:ext cx="915243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793" y="399189"/>
            <a:ext cx="622233" cy="5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64" y="206029"/>
            <a:ext cx="8230743" cy="8574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457264" y="1200446"/>
            <a:ext cx="8230743" cy="339531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64" y="4768440"/>
            <a:ext cx="2133896" cy="273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34" y="4768440"/>
            <a:ext cx="2896002" cy="273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110" y="4768440"/>
            <a:ext cx="2133896" cy="273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898989"/>
                </a:solidFill>
                <a:latin typeface="Calibri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rtl="0" eaLnBrk="0" fontAlgn="base" hangingPunct="0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63420" y="1920875"/>
            <a:ext cx="581660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测量平均速度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/>
              <a:ea typeface="黑体"/>
              <a:sym typeface="+mn-ea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193111" y="444453"/>
            <a:ext cx="3047676" cy="926126"/>
            <a:chOff x="4732255" y="2680277"/>
            <a:chExt cx="4908764" cy="1491672"/>
          </a:xfrm>
        </p:grpSpPr>
        <p:sp>
          <p:nvSpPr>
            <p:cNvPr id="56" name="椭圆 55"/>
            <p:cNvSpPr/>
            <p:nvPr/>
          </p:nvSpPr>
          <p:spPr>
            <a:xfrm>
              <a:off x="4732255" y="2686050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第</a:t>
              </a:r>
            </a:p>
          </p:txBody>
        </p:sp>
        <p:sp>
          <p:nvSpPr>
            <p:cNvPr id="57" name="椭圆 56"/>
            <p:cNvSpPr/>
            <p:nvPr/>
          </p:nvSpPr>
          <p:spPr>
            <a:xfrm>
              <a:off x="6440297" y="2680281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zh-CN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四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8155120" y="2680277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zh-CN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节</a:t>
              </a:r>
            </a:p>
          </p:txBody>
        </p:sp>
      </p:grpSp>
      <p:pic>
        <p:nvPicPr>
          <p:cNvPr id="7" name="图片 6" descr="图片包含 定居者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 flipV="1">
            <a:off x="215900" y="336550"/>
            <a:ext cx="1289050" cy="549275"/>
          </a:xfrm>
          <a:prstGeom prst="rect">
            <a:avLst/>
          </a:prstGeom>
        </p:spPr>
      </p:pic>
      <p:pic>
        <p:nvPicPr>
          <p:cNvPr id="2" name="图片 1" descr="图片包含 定居者&#10;&#10;已生成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0000" flipV="1">
            <a:off x="7562850" y="316865"/>
            <a:ext cx="1289050" cy="549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369063" y="389431"/>
            <a:ext cx="151955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实验反思：</a:t>
            </a:r>
          </a:p>
        </p:txBody>
      </p:sp>
      <p:sp>
        <p:nvSpPr>
          <p:cNvPr id="12292" name="文本框 7"/>
          <p:cNvSpPr txBox="1"/>
          <p:nvPr/>
        </p:nvSpPr>
        <p:spPr>
          <a:xfrm>
            <a:off x="1454809" y="1177819"/>
            <a:ext cx="6264234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Q</a:t>
            </a:r>
            <a:r>
              <a:rPr lang="en-US" altLang="zh-CN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在测量小车到达B点的时间时，如果小车过了B点才停止计时，则AB段的平均速度</a:t>
            </a:r>
            <a:r>
              <a:rPr lang="en-US" altLang="zh-CN" sz="2100" b="1" i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v</a:t>
            </a:r>
            <a:r>
              <a:rPr lang="en-US" altLang="zh-CN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会偏</a:t>
            </a:r>
            <a:r>
              <a:rPr lang="en-US" altLang="zh-CN" sz="2100" b="1" u="sng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            </a:t>
            </a:r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2100" b="1"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12293" name="文本框 8"/>
          <p:cNvSpPr txBox="1"/>
          <p:nvPr/>
        </p:nvSpPr>
        <p:spPr>
          <a:xfrm>
            <a:off x="1369063" y="3612058"/>
            <a:ext cx="6117751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Q</a:t>
            </a:r>
            <a:r>
              <a:rPr lang="en-US" altLang="zh-CN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：比较AB段平均速度</a:t>
            </a:r>
            <a:r>
              <a:rPr lang="en-US" altLang="zh-CN" sz="2100" b="1" i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v</a:t>
            </a:r>
            <a:r>
              <a:rPr lang="zh-CN" altLang="en-US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、BC段平均速度</a:t>
            </a:r>
            <a:r>
              <a:rPr lang="en-US" altLang="zh-CN" sz="2100" b="1" i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v</a:t>
            </a:r>
            <a:r>
              <a:rPr lang="zh-CN" altLang="en-US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BC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、AC段平均速度</a:t>
            </a:r>
            <a:r>
              <a:rPr lang="en-US" altLang="zh-CN" sz="2100" b="1" i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v</a:t>
            </a:r>
            <a:r>
              <a:rPr lang="zh-CN" altLang="en-US" sz="2100" b="1" baseline="-25000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AC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的大小。</a:t>
            </a:r>
            <a:endParaRPr lang="zh-CN" altLang="en-US" sz="2100" b="1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12294" name="组合 14"/>
          <p:cNvGrpSpPr/>
          <p:nvPr/>
        </p:nvGrpSpPr>
        <p:grpSpPr>
          <a:xfrm>
            <a:off x="1908550" y="2181764"/>
            <a:ext cx="3916932" cy="1325303"/>
            <a:chOff x="1800" y="4663"/>
            <a:chExt cx="11520" cy="4548"/>
          </a:xfrm>
        </p:grpSpPr>
        <p:grpSp>
          <p:nvGrpSpPr>
            <p:cNvPr id="12295" name="组合 54276"/>
            <p:cNvGrpSpPr/>
            <p:nvPr/>
          </p:nvGrpSpPr>
          <p:grpSpPr>
            <a:xfrm>
              <a:off x="1800" y="5643"/>
              <a:ext cx="11520" cy="2520"/>
              <a:chOff x="720" y="2256"/>
              <a:chExt cx="4608" cy="1008"/>
            </a:xfrm>
          </p:grpSpPr>
          <p:sp>
            <p:nvSpPr>
              <p:cNvPr id="12296" name="直接连接符 54277"/>
              <p:cNvSpPr/>
              <p:nvPr/>
            </p:nvSpPr>
            <p:spPr>
              <a:xfrm>
                <a:off x="720" y="3072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297" name="直接连接符 54278"/>
              <p:cNvSpPr/>
              <p:nvPr/>
            </p:nvSpPr>
            <p:spPr>
              <a:xfrm flipV="1">
                <a:off x="1104" y="2256"/>
                <a:ext cx="3888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298" name="矩形 54279" descr="栎木"/>
              <p:cNvSpPr/>
              <p:nvPr/>
            </p:nvSpPr>
            <p:spPr>
              <a:xfrm>
                <a:off x="4608" y="2352"/>
                <a:ext cx="528" cy="7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9" name="直接连接符 54280"/>
              <p:cNvSpPr/>
              <p:nvPr/>
            </p:nvSpPr>
            <p:spPr>
              <a:xfrm flipV="1">
                <a:off x="7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0" name="直接连接符 54281"/>
              <p:cNvSpPr/>
              <p:nvPr/>
            </p:nvSpPr>
            <p:spPr>
              <a:xfrm flipV="1">
                <a:off x="8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1" name="直接连接符 54282"/>
              <p:cNvSpPr/>
              <p:nvPr/>
            </p:nvSpPr>
            <p:spPr>
              <a:xfrm flipV="1">
                <a:off x="9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2" name="直接连接符 54283"/>
              <p:cNvSpPr/>
              <p:nvPr/>
            </p:nvSpPr>
            <p:spPr>
              <a:xfrm flipV="1">
                <a:off x="10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3" name="直接连接符 54284"/>
              <p:cNvSpPr/>
              <p:nvPr/>
            </p:nvSpPr>
            <p:spPr>
              <a:xfrm flipV="1">
                <a:off x="11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4" name="直接连接符 54285"/>
              <p:cNvSpPr/>
              <p:nvPr/>
            </p:nvSpPr>
            <p:spPr>
              <a:xfrm flipV="1">
                <a:off x="12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5" name="直接连接符 54286"/>
              <p:cNvSpPr/>
              <p:nvPr/>
            </p:nvSpPr>
            <p:spPr>
              <a:xfrm flipV="1">
                <a:off x="13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6" name="直接连接符 54287"/>
              <p:cNvSpPr/>
              <p:nvPr/>
            </p:nvSpPr>
            <p:spPr>
              <a:xfrm flipV="1">
                <a:off x="14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7" name="直接连接符 54288"/>
              <p:cNvSpPr/>
              <p:nvPr/>
            </p:nvSpPr>
            <p:spPr>
              <a:xfrm flipV="1">
                <a:off x="15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8" name="直接连接符 54289"/>
              <p:cNvSpPr/>
              <p:nvPr/>
            </p:nvSpPr>
            <p:spPr>
              <a:xfrm flipV="1">
                <a:off x="16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09" name="直接连接符 54290"/>
              <p:cNvSpPr/>
              <p:nvPr/>
            </p:nvSpPr>
            <p:spPr>
              <a:xfrm flipV="1">
                <a:off x="17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0" name="直接连接符 54291"/>
              <p:cNvSpPr/>
              <p:nvPr/>
            </p:nvSpPr>
            <p:spPr>
              <a:xfrm flipV="1">
                <a:off x="18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1" name="直接连接符 54292"/>
              <p:cNvSpPr/>
              <p:nvPr/>
            </p:nvSpPr>
            <p:spPr>
              <a:xfrm flipV="1">
                <a:off x="19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2" name="直接连接符 54293"/>
              <p:cNvSpPr/>
              <p:nvPr/>
            </p:nvSpPr>
            <p:spPr>
              <a:xfrm flipV="1">
                <a:off x="20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3" name="直接连接符 54294"/>
              <p:cNvSpPr/>
              <p:nvPr/>
            </p:nvSpPr>
            <p:spPr>
              <a:xfrm flipV="1">
                <a:off x="21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4" name="直接连接符 54295"/>
              <p:cNvSpPr/>
              <p:nvPr/>
            </p:nvSpPr>
            <p:spPr>
              <a:xfrm flipV="1">
                <a:off x="22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5" name="直接连接符 54296"/>
              <p:cNvSpPr/>
              <p:nvPr/>
            </p:nvSpPr>
            <p:spPr>
              <a:xfrm flipV="1">
                <a:off x="23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6" name="直接连接符 54297"/>
              <p:cNvSpPr/>
              <p:nvPr/>
            </p:nvSpPr>
            <p:spPr>
              <a:xfrm flipV="1">
                <a:off x="24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7" name="直接连接符 54298"/>
              <p:cNvSpPr/>
              <p:nvPr/>
            </p:nvSpPr>
            <p:spPr>
              <a:xfrm flipV="1">
                <a:off x="24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8" name="直接连接符 54299"/>
              <p:cNvSpPr/>
              <p:nvPr/>
            </p:nvSpPr>
            <p:spPr>
              <a:xfrm flipV="1">
                <a:off x="25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19" name="直接连接符 54300"/>
              <p:cNvSpPr/>
              <p:nvPr/>
            </p:nvSpPr>
            <p:spPr>
              <a:xfrm flipV="1">
                <a:off x="268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0" name="直接连接符 54301"/>
              <p:cNvSpPr/>
              <p:nvPr/>
            </p:nvSpPr>
            <p:spPr>
              <a:xfrm flipV="1">
                <a:off x="278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1" name="直接连接符 54302"/>
              <p:cNvSpPr/>
              <p:nvPr/>
            </p:nvSpPr>
            <p:spPr>
              <a:xfrm flipV="1">
                <a:off x="288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2" name="直接连接符 54303"/>
              <p:cNvSpPr/>
              <p:nvPr/>
            </p:nvSpPr>
            <p:spPr>
              <a:xfrm flipV="1">
                <a:off x="297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3" name="直接连接符 54304"/>
              <p:cNvSpPr/>
              <p:nvPr/>
            </p:nvSpPr>
            <p:spPr>
              <a:xfrm flipV="1">
                <a:off x="307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4" name="直接连接符 54305"/>
              <p:cNvSpPr/>
              <p:nvPr/>
            </p:nvSpPr>
            <p:spPr>
              <a:xfrm flipV="1">
                <a:off x="31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5" name="直接连接符 54306"/>
              <p:cNvSpPr/>
              <p:nvPr/>
            </p:nvSpPr>
            <p:spPr>
              <a:xfrm flipV="1">
                <a:off x="32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6" name="直接连接符 54307"/>
              <p:cNvSpPr/>
              <p:nvPr/>
            </p:nvSpPr>
            <p:spPr>
              <a:xfrm flipV="1">
                <a:off x="33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7" name="直接连接符 54308"/>
              <p:cNvSpPr/>
              <p:nvPr/>
            </p:nvSpPr>
            <p:spPr>
              <a:xfrm flipV="1">
                <a:off x="34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8" name="直接连接符 54309"/>
              <p:cNvSpPr/>
              <p:nvPr/>
            </p:nvSpPr>
            <p:spPr>
              <a:xfrm flipV="1">
                <a:off x="35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29" name="直接连接符 54310"/>
              <p:cNvSpPr/>
              <p:nvPr/>
            </p:nvSpPr>
            <p:spPr>
              <a:xfrm flipV="1">
                <a:off x="36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0" name="直接连接符 54311"/>
              <p:cNvSpPr/>
              <p:nvPr/>
            </p:nvSpPr>
            <p:spPr>
              <a:xfrm flipV="1">
                <a:off x="37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1" name="直接连接符 54312"/>
              <p:cNvSpPr/>
              <p:nvPr/>
            </p:nvSpPr>
            <p:spPr>
              <a:xfrm flipV="1">
                <a:off x="38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2" name="直接连接符 54313"/>
              <p:cNvSpPr/>
              <p:nvPr/>
            </p:nvSpPr>
            <p:spPr>
              <a:xfrm flipV="1">
                <a:off x="39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3" name="直接连接符 54314"/>
              <p:cNvSpPr/>
              <p:nvPr/>
            </p:nvSpPr>
            <p:spPr>
              <a:xfrm flipV="1">
                <a:off x="40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4" name="直接连接符 54315"/>
              <p:cNvSpPr/>
              <p:nvPr/>
            </p:nvSpPr>
            <p:spPr>
              <a:xfrm flipV="1">
                <a:off x="41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5" name="直接连接符 54316"/>
              <p:cNvSpPr/>
              <p:nvPr/>
            </p:nvSpPr>
            <p:spPr>
              <a:xfrm flipV="1">
                <a:off x="42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6" name="直接连接符 54317"/>
              <p:cNvSpPr/>
              <p:nvPr/>
            </p:nvSpPr>
            <p:spPr>
              <a:xfrm flipV="1">
                <a:off x="43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7" name="直接连接符 54318"/>
              <p:cNvSpPr/>
              <p:nvPr/>
            </p:nvSpPr>
            <p:spPr>
              <a:xfrm flipV="1">
                <a:off x="44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8" name="直接连接符 54319"/>
              <p:cNvSpPr/>
              <p:nvPr/>
            </p:nvSpPr>
            <p:spPr>
              <a:xfrm flipV="1">
                <a:off x="45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39" name="直接连接符 54320"/>
              <p:cNvSpPr/>
              <p:nvPr/>
            </p:nvSpPr>
            <p:spPr>
              <a:xfrm flipV="1">
                <a:off x="46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40" name="直接连接符 54321"/>
              <p:cNvSpPr/>
              <p:nvPr/>
            </p:nvSpPr>
            <p:spPr>
              <a:xfrm flipV="1">
                <a:off x="47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41" name="直接连接符 54322"/>
              <p:cNvSpPr/>
              <p:nvPr/>
            </p:nvSpPr>
            <p:spPr>
              <a:xfrm flipV="1">
                <a:off x="48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42" name="直接连接符 54323"/>
              <p:cNvSpPr/>
              <p:nvPr/>
            </p:nvSpPr>
            <p:spPr>
              <a:xfrm flipV="1">
                <a:off x="48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2343" name="直接连接符 54324"/>
              <p:cNvSpPr/>
              <p:nvPr/>
            </p:nvSpPr>
            <p:spPr>
              <a:xfrm flipV="1">
                <a:off x="49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2344" name="组合 54325"/>
            <p:cNvGrpSpPr/>
            <p:nvPr/>
          </p:nvGrpSpPr>
          <p:grpSpPr>
            <a:xfrm rot="-863535">
              <a:off x="11040" y="4663"/>
              <a:ext cx="1585" cy="1100"/>
              <a:chOff x="1872" y="672"/>
              <a:chExt cx="1296" cy="768"/>
            </a:xfrm>
          </p:grpSpPr>
          <p:sp>
            <p:nvSpPr>
              <p:cNvPr id="12345" name="矩形 54326" descr="深色木质"/>
              <p:cNvSpPr/>
              <p:nvPr/>
            </p:nvSpPr>
            <p:spPr>
              <a:xfrm>
                <a:off x="1872" y="672"/>
                <a:ext cx="1296" cy="52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46" name="椭圆 54327"/>
              <p:cNvSpPr/>
              <p:nvPr/>
            </p:nvSpPr>
            <p:spPr>
              <a:xfrm>
                <a:off x="2016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47" name="椭圆 54328"/>
              <p:cNvSpPr/>
              <p:nvPr/>
            </p:nvSpPr>
            <p:spPr>
              <a:xfrm>
                <a:off x="2832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48" name="文本框 11"/>
            <p:cNvSpPr txBox="1"/>
            <p:nvPr/>
          </p:nvSpPr>
          <p:spPr>
            <a:xfrm>
              <a:off x="10679" y="5992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1027" y="5825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87" y="6662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6" name="椭圆 15"/>
            <p:cNvSpPr/>
            <p:nvPr/>
          </p:nvSpPr>
          <p:spPr>
            <a:xfrm>
              <a:off x="2787" y="7577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2352" name="文本框 16"/>
            <p:cNvSpPr txBox="1"/>
            <p:nvPr/>
          </p:nvSpPr>
          <p:spPr>
            <a:xfrm>
              <a:off x="6900" y="6777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B </a:t>
              </a:r>
            </a:p>
          </p:txBody>
        </p:sp>
        <p:sp>
          <p:nvSpPr>
            <p:cNvPr id="12353" name="文本框 17"/>
            <p:cNvSpPr txBox="1"/>
            <p:nvPr/>
          </p:nvSpPr>
          <p:spPr>
            <a:xfrm>
              <a:off x="2654" y="7790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C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847290" y="1501749"/>
            <a:ext cx="45085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小</a:t>
            </a:r>
            <a:endParaRPr lang="en-US" altLang="zh-CN" sz="2100" b="1">
              <a:solidFill>
                <a:srgbClr val="FF0000"/>
              </a:solidFill>
              <a:latin typeface="Times New Roman" panose="02020603050405020304"/>
              <a:ea typeface="宋体" pitchFamily="2" charset="-122"/>
              <a:sym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2230" y="4327800"/>
            <a:ext cx="2366356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        v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BC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 &gt;v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AC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&gt; v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宋体" panose="02010600030101010101" pitchFamily="2" charset="-122"/>
              </a:rPr>
              <a:t>AB</a:t>
            </a:r>
            <a:endParaRPr lang="zh-CN" altLang="en-US" sz="2100" b="1" baseline="-25000">
              <a:solidFill>
                <a:srgbClr val="FF0000"/>
              </a:solidFill>
              <a:latin typeface="Times New Roman" panose="02020603050405020304"/>
              <a:ea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2520" y="522814"/>
            <a:ext cx="1713230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fontAlgn="base" hangingPunct="1"/>
            <a:r>
              <a:rPr lang="zh-CN" altLang="en-US" sz="2400" b="1" strike="noStrike" noProof="1">
                <a:latin typeface="宋体" panose="02010600030101010101" pitchFamily="2" charset="-122"/>
              </a:rPr>
              <a:t>扩展性实验</a:t>
            </a:r>
          </a:p>
        </p:txBody>
      </p:sp>
      <p:grpSp>
        <p:nvGrpSpPr>
          <p:cNvPr id="14339" name="组合 11272"/>
          <p:cNvGrpSpPr/>
          <p:nvPr/>
        </p:nvGrpSpPr>
        <p:grpSpPr>
          <a:xfrm>
            <a:off x="1385736" y="3729958"/>
            <a:ext cx="6373798" cy="1070637"/>
            <a:chOff x="204" y="2849"/>
            <a:chExt cx="5352" cy="899"/>
          </a:xfrm>
        </p:grpSpPr>
        <p:pic>
          <p:nvPicPr>
            <p:cNvPr id="14340" name="TextBox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04" y="2849"/>
              <a:ext cx="5352" cy="8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文本框 11267"/>
            <p:cNvSpPr txBox="1"/>
            <p:nvPr/>
          </p:nvSpPr>
          <p:spPr>
            <a:xfrm>
              <a:off x="368" y="2925"/>
              <a:ext cx="5048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</a:rPr>
                <a:t>尝试实验：</a:t>
              </a:r>
              <a:r>
                <a:rPr lang="en-US" altLang="zh-CN" sz="21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</a:rPr>
                <a:t>．测量小车在斜面上运动的速度。</a:t>
              </a:r>
              <a:endParaRPr lang="en-US" altLang="zh-CN" sz="2100" b="1">
                <a:latin typeface="宋体" pitchFamily="2" charset="-122"/>
                <a:ea typeface="宋体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2100" b="1">
                  <a:latin typeface="宋体" pitchFamily="2" charset="-122"/>
                  <a:ea typeface="宋体" pitchFamily="2" charset="-122"/>
                </a:rPr>
                <a:t>          2</a:t>
              </a:r>
              <a:r>
                <a:rPr lang="zh-CN" altLang="en-US" sz="2100" b="1">
                  <a:latin typeface="宋体" panose="02010600030101010101" pitchFamily="2" charset="-122"/>
                  <a:ea typeface="宋体" panose="02010600030101010101" pitchFamily="2" charset="-122"/>
                </a:rPr>
                <a:t>．测量人行走的速度变化。</a:t>
              </a:r>
            </a:p>
          </p:txBody>
        </p:sp>
      </p:grpSp>
      <p:pic>
        <p:nvPicPr>
          <p:cNvPr id="14342" name="图片 3" descr="201001052036117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563" y="1614886"/>
            <a:ext cx="3074953" cy="1768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4" descr="2010010520353258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452" y="925344"/>
            <a:ext cx="3360773" cy="26259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/>
          <p:nvPr/>
        </p:nvSpPr>
        <p:spPr>
          <a:xfrm>
            <a:off x="1601293" y="344176"/>
            <a:ext cx="1557020" cy="506730"/>
          </a:xfrm>
          <a:prstGeom prst="rect">
            <a:avLst/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27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小资料：</a:t>
            </a:r>
          </a:p>
        </p:txBody>
      </p:sp>
      <p:sp>
        <p:nvSpPr>
          <p:cNvPr id="15363" name="矩形 2"/>
          <p:cNvSpPr/>
          <p:nvPr/>
        </p:nvSpPr>
        <p:spPr>
          <a:xfrm>
            <a:off x="1678702" y="3590621"/>
            <a:ext cx="5948641" cy="1383665"/>
          </a:xfrm>
          <a:prstGeom prst="rect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t">
            <a:spAutoFit/>
          </a:bodyPr>
          <a:lstStyle/>
          <a:p>
            <a:r>
              <a:rPr lang="zh-CN" altLang="en-US" sz="21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由于超声波指向性强，能量消耗缓慢，在介质中传播的距离较远，因而超声波经常用于距离的测量，如测距仪和物位测量仪等都可以通过超声波来实现。</a:t>
            </a:r>
          </a:p>
        </p:txBody>
      </p:sp>
      <p:pic>
        <p:nvPicPr>
          <p:cNvPr id="4" name="图片 3" descr="0925342494-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131" y="1446955"/>
            <a:ext cx="3215504" cy="1673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200805222120041190011319-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818" y="1446955"/>
            <a:ext cx="3255687" cy="1661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6" name="TextBox 5"/>
          <p:cNvSpPr txBox="1"/>
          <p:nvPr/>
        </p:nvSpPr>
        <p:spPr>
          <a:xfrm>
            <a:off x="2134824" y="3108299"/>
            <a:ext cx="501777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 b="1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倒车雷达                  超声测速仪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53963" y="456178"/>
            <a:ext cx="2572385" cy="53591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课堂小结</a:t>
            </a:r>
          </a:p>
        </p:txBody>
      </p:sp>
      <p:grpSp>
        <p:nvGrpSpPr>
          <p:cNvPr id="13315" name="组合 12326"/>
          <p:cNvGrpSpPr/>
          <p:nvPr/>
        </p:nvGrpSpPr>
        <p:grpSpPr>
          <a:xfrm>
            <a:off x="2141970" y="1560104"/>
            <a:ext cx="4625529" cy="3004689"/>
            <a:chOff x="839" y="1310"/>
            <a:chExt cx="3884" cy="2523"/>
          </a:xfrm>
        </p:grpSpPr>
        <p:grpSp>
          <p:nvGrpSpPr>
            <p:cNvPr id="13316" name="组合 12325"/>
            <p:cNvGrpSpPr/>
            <p:nvPr/>
          </p:nvGrpSpPr>
          <p:grpSpPr>
            <a:xfrm>
              <a:off x="839" y="1310"/>
              <a:ext cx="3884" cy="2523"/>
              <a:chOff x="839" y="1310"/>
              <a:chExt cx="3884" cy="2523"/>
            </a:xfrm>
          </p:grpSpPr>
          <p:grpSp>
            <p:nvGrpSpPr>
              <p:cNvPr id="13317" name="组合 12316"/>
              <p:cNvGrpSpPr/>
              <p:nvPr/>
            </p:nvGrpSpPr>
            <p:grpSpPr>
              <a:xfrm>
                <a:off x="839" y="1310"/>
                <a:ext cx="3677" cy="2523"/>
                <a:chOff x="754" y="941"/>
                <a:chExt cx="3838" cy="2698"/>
              </a:xfrm>
            </p:grpSpPr>
            <p:grpSp>
              <p:nvGrpSpPr>
                <p:cNvPr id="13318" name="组合 12300"/>
                <p:cNvGrpSpPr/>
                <p:nvPr/>
              </p:nvGrpSpPr>
              <p:grpSpPr>
                <a:xfrm>
                  <a:off x="754" y="941"/>
                  <a:ext cx="3838" cy="924"/>
                  <a:chOff x="584" y="1236"/>
                  <a:chExt cx="3838" cy="924"/>
                </a:xfrm>
              </p:grpSpPr>
              <p:sp>
                <p:nvSpPr>
                  <p:cNvPr id="13319" name="燕尾形 12294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080"/>
                    </a:avLst>
                  </a:prstGeom>
                  <a:solidFill>
                    <a:srgbClr val="C3504D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endParaRPr lang="zh-CN" altLang="en-US" sz="105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320" name="组合 12299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13321" name="圆角矩形 12295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C3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22" name="矩形 12296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23" name="直接连接符 12297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3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3324" name="直接连接符 12298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3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grpSp>
              <p:nvGrpSpPr>
                <p:cNvPr id="13325" name="组合 12301"/>
                <p:cNvGrpSpPr/>
                <p:nvPr/>
              </p:nvGrpSpPr>
              <p:grpSpPr>
                <a:xfrm>
                  <a:off x="754" y="1837"/>
                  <a:ext cx="3838" cy="924"/>
                  <a:chOff x="584" y="1236"/>
                  <a:chExt cx="3838" cy="924"/>
                </a:xfrm>
              </p:grpSpPr>
              <p:sp>
                <p:nvSpPr>
                  <p:cNvPr id="13326" name="燕尾形 12302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080"/>
                    </a:avLst>
                  </a:prstGeom>
                  <a:solidFill>
                    <a:srgbClr val="CC9900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endParaRPr lang="zh-CN" altLang="en-US" sz="105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327" name="组合 12303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13328" name="圆角矩形 12304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CC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29" name="矩形 12305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30" name="直接连接符 12306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C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3331" name="直接连接符 12307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CC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grpSp>
              <p:nvGrpSpPr>
                <p:cNvPr id="13332" name="组合 12308"/>
                <p:cNvGrpSpPr/>
                <p:nvPr/>
              </p:nvGrpSpPr>
              <p:grpSpPr>
                <a:xfrm>
                  <a:off x="754" y="2715"/>
                  <a:ext cx="3838" cy="924"/>
                  <a:chOff x="584" y="1236"/>
                  <a:chExt cx="3838" cy="924"/>
                </a:xfrm>
              </p:grpSpPr>
              <p:sp>
                <p:nvSpPr>
                  <p:cNvPr id="13333" name="燕尾形 12309"/>
                  <p:cNvSpPr/>
                  <p:nvPr/>
                </p:nvSpPr>
                <p:spPr>
                  <a:xfrm rot="5400000">
                    <a:off x="462" y="1358"/>
                    <a:ext cx="924" cy="680"/>
                  </a:xfrm>
                  <a:prstGeom prst="chevron">
                    <a:avLst>
                      <a:gd name="adj" fmla="val 47080"/>
                    </a:avLst>
                  </a:prstGeom>
                  <a:solidFill>
                    <a:srgbClr val="7DBC00"/>
                  </a:solidFill>
                  <a:ln w="9525">
                    <a:noFill/>
                  </a:ln>
                </p:spPr>
                <p:txBody>
                  <a:bodyPr anchor="t"/>
                  <a:lstStyle/>
                  <a:p>
                    <a:endParaRPr lang="zh-CN" altLang="en-US" sz="105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334" name="组合 12310"/>
                  <p:cNvGrpSpPr/>
                  <p:nvPr/>
                </p:nvGrpSpPr>
                <p:grpSpPr>
                  <a:xfrm>
                    <a:off x="1247" y="1253"/>
                    <a:ext cx="3175" cy="590"/>
                    <a:chOff x="1610" y="1389"/>
                    <a:chExt cx="3356" cy="590"/>
                  </a:xfrm>
                </p:grpSpPr>
                <p:sp>
                  <p:nvSpPr>
                    <p:cNvPr id="13335" name="圆角矩形 12311"/>
                    <p:cNvSpPr/>
                    <p:nvPr/>
                  </p:nvSpPr>
                  <p:spPr>
                    <a:xfrm>
                      <a:off x="1791" y="1389"/>
                      <a:ext cx="3175" cy="590"/>
                    </a:xfrm>
                    <a:prstGeom prst="roundRect">
                      <a:avLst>
                        <a:gd name="adj" fmla="val 16611"/>
                      </a:avLst>
                    </a:prstGeom>
                    <a:solidFill>
                      <a:schemeClr val="bg1"/>
                    </a:solidFill>
                    <a:ln w="28575" cap="flat" cmpd="sng">
                      <a:solidFill>
                        <a:srgbClr val="7DB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36" name="矩形 12312"/>
                    <p:cNvSpPr/>
                    <p:nvPr/>
                  </p:nvSpPr>
                  <p:spPr>
                    <a:xfrm>
                      <a:off x="1610" y="1389"/>
                      <a:ext cx="318" cy="59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anchor="t"/>
                    <a:lstStyle/>
                    <a:p>
                      <a:endParaRPr lang="zh-CN" altLang="en-US" sz="105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3337" name="直接连接符 12313"/>
                    <p:cNvSpPr/>
                    <p:nvPr/>
                  </p:nvSpPr>
                  <p:spPr>
                    <a:xfrm>
                      <a:off x="1610" y="138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7DB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13338" name="直接连接符 12314"/>
                    <p:cNvSpPr/>
                    <p:nvPr/>
                  </p:nvSpPr>
                  <p:spPr>
                    <a:xfrm>
                      <a:off x="1610" y="1979"/>
                      <a:ext cx="544" cy="0"/>
                    </a:xfrm>
                    <a:prstGeom prst="line">
                      <a:avLst/>
                    </a:prstGeom>
                    <a:ln w="28575" cap="flat" cmpd="sng">
                      <a:solidFill>
                        <a:srgbClr val="7DBC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</p:grpSp>
          <p:sp>
            <p:nvSpPr>
              <p:cNvPr id="13339" name="文本框 12317"/>
              <p:cNvSpPr txBox="1"/>
              <p:nvPr/>
            </p:nvSpPr>
            <p:spPr>
              <a:xfrm>
                <a:off x="1545" y="1442"/>
                <a:ext cx="3178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066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如何测量物体的平均速度</a:t>
                </a:r>
                <a:endParaRPr lang="en-US" altLang="zh-CN" sz="2400" b="1">
                  <a:solidFill>
                    <a:srgbClr val="0066CC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3340" name="文本框 12318"/>
              <p:cNvSpPr txBox="1"/>
              <p:nvPr/>
            </p:nvSpPr>
            <p:spPr>
              <a:xfrm>
                <a:off x="1518" y="2264"/>
                <a:ext cx="2997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066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如何处理并分析实验数据</a:t>
                </a:r>
                <a:endParaRPr lang="en-US" altLang="zh-CN" sz="2400" b="1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41" name="文本框 12319"/>
              <p:cNvSpPr txBox="1"/>
              <p:nvPr/>
            </p:nvSpPr>
            <p:spPr>
              <a:xfrm>
                <a:off x="1518" y="3086"/>
                <a:ext cx="3006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rgbClr val="0066CC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尊重测量结果、客观分析</a:t>
                </a:r>
                <a:endParaRPr lang="en-US" altLang="zh-CN" sz="2400" b="1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42" name="文本框 12322"/>
            <p:cNvSpPr txBox="1"/>
            <p:nvPr/>
          </p:nvSpPr>
          <p:spPr>
            <a:xfrm>
              <a:off x="1037" y="1593"/>
              <a:ext cx="3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3343" name="文本框 12323"/>
            <p:cNvSpPr txBox="1"/>
            <p:nvPr/>
          </p:nvSpPr>
          <p:spPr>
            <a:xfrm>
              <a:off x="1037" y="2443"/>
              <a:ext cx="3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13344" name="文本框 12324"/>
            <p:cNvSpPr txBox="1"/>
            <p:nvPr/>
          </p:nvSpPr>
          <p:spPr>
            <a:xfrm>
              <a:off x="1037" y="3266"/>
              <a:ext cx="3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</a:p>
          </p:txBody>
        </p:sp>
      </p:grpSp>
      <p:pic>
        <p:nvPicPr>
          <p:cNvPr id="13345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0" y="11531600"/>
            <a:ext cx="469900" cy="3048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蛋糕, 餐桌, 室内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1" t="35752" r="614" b="41859"/>
          <a:stretch>
            <a:fillRect/>
          </a:stretch>
        </p:blipFill>
        <p:spPr>
          <a:xfrm>
            <a:off x="918210" y="73660"/>
            <a:ext cx="6779895" cy="4848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6950" y="1668145"/>
            <a:ext cx="450723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教学目标</a:t>
            </a:r>
          </a:p>
          <a:p>
            <a:endParaRPr lang="zh-CN" altLang="en-US" sz="20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、能用刻度尺测出物体运动的路程，能用停表测出物体通过这段路程所用的时间，能根据公式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v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=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s</a:t>
            </a:r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/</a:t>
            </a:r>
            <a:r>
              <a:rPr lang="en-US" altLang="zh-CN" sz="2000" b="1" i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t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计算出物体在这段时间内运动的平均速度。</a:t>
            </a:r>
            <a:endParaRPr lang="zh-CN" altLang="en-US" sz="2000" b="1">
              <a:latin typeface="Times New Roman" panose="02020603050405020304"/>
              <a:ea typeface="宋体" pitchFamily="2" charset="-122"/>
            </a:endParaRPr>
          </a:p>
          <a:p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en-US" altLang="zh-CN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、能写出简单的实验报告。</a:t>
            </a:r>
            <a:endParaRPr lang="zh-CN" altLang="en-US" sz="2000" b="1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en-US" altLang="zh-CN" sz="2000" b="1">
              <a:latin typeface="宋体" pitchFamily="2" charset="-122"/>
            </a:endParaRPr>
          </a:p>
          <a:p>
            <a:endParaRPr lang="zh-CN" altLang="en-US" sz="2000" b="1">
              <a:latin typeface="Arial" pitchFamily="34" charset="0"/>
              <a:ea typeface="宋体" pitchFamily="2" charset="-122"/>
            </a:endParaRPr>
          </a:p>
          <a:p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7" name="组合 14"/>
          <p:cNvGrpSpPr/>
          <p:nvPr/>
        </p:nvGrpSpPr>
        <p:grpSpPr>
          <a:xfrm>
            <a:off x="1709198" y="2355072"/>
            <a:ext cx="5487755" cy="1903318"/>
            <a:chOff x="1800" y="4662"/>
            <a:chExt cx="11520" cy="3997"/>
          </a:xfrm>
        </p:grpSpPr>
        <p:grpSp>
          <p:nvGrpSpPr>
            <p:cNvPr id="6148" name="组合 54276"/>
            <p:cNvGrpSpPr/>
            <p:nvPr/>
          </p:nvGrpSpPr>
          <p:grpSpPr>
            <a:xfrm>
              <a:off x="1800" y="5642"/>
              <a:ext cx="11520" cy="2520"/>
              <a:chOff x="720" y="2256"/>
              <a:chExt cx="4608" cy="1008"/>
            </a:xfrm>
          </p:grpSpPr>
          <p:sp>
            <p:nvSpPr>
              <p:cNvPr id="6149" name="直接连接符 54277"/>
              <p:cNvSpPr/>
              <p:nvPr/>
            </p:nvSpPr>
            <p:spPr>
              <a:xfrm>
                <a:off x="720" y="3072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0" name="直接连接符 54278"/>
              <p:cNvSpPr/>
              <p:nvPr/>
            </p:nvSpPr>
            <p:spPr>
              <a:xfrm flipV="1">
                <a:off x="1104" y="2256"/>
                <a:ext cx="3888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1" name="矩形 54279" descr="栎木"/>
              <p:cNvSpPr/>
              <p:nvPr/>
            </p:nvSpPr>
            <p:spPr>
              <a:xfrm>
                <a:off x="4608" y="2352"/>
                <a:ext cx="528" cy="7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6152" name="直接连接符 54280"/>
              <p:cNvSpPr/>
              <p:nvPr/>
            </p:nvSpPr>
            <p:spPr>
              <a:xfrm flipV="1">
                <a:off x="7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3" name="直接连接符 54281"/>
              <p:cNvSpPr/>
              <p:nvPr/>
            </p:nvSpPr>
            <p:spPr>
              <a:xfrm flipV="1">
                <a:off x="8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4" name="直接连接符 54282"/>
              <p:cNvSpPr/>
              <p:nvPr/>
            </p:nvSpPr>
            <p:spPr>
              <a:xfrm flipV="1">
                <a:off x="9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5" name="直接连接符 54283"/>
              <p:cNvSpPr/>
              <p:nvPr/>
            </p:nvSpPr>
            <p:spPr>
              <a:xfrm flipV="1">
                <a:off x="10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6" name="直接连接符 54284"/>
              <p:cNvSpPr/>
              <p:nvPr/>
            </p:nvSpPr>
            <p:spPr>
              <a:xfrm flipV="1">
                <a:off x="11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7" name="直接连接符 54285"/>
              <p:cNvSpPr/>
              <p:nvPr/>
            </p:nvSpPr>
            <p:spPr>
              <a:xfrm flipV="1">
                <a:off x="12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8" name="直接连接符 54286"/>
              <p:cNvSpPr/>
              <p:nvPr/>
            </p:nvSpPr>
            <p:spPr>
              <a:xfrm flipV="1">
                <a:off x="13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59" name="直接连接符 54287"/>
              <p:cNvSpPr/>
              <p:nvPr/>
            </p:nvSpPr>
            <p:spPr>
              <a:xfrm flipV="1">
                <a:off x="14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0" name="直接连接符 54288"/>
              <p:cNvSpPr/>
              <p:nvPr/>
            </p:nvSpPr>
            <p:spPr>
              <a:xfrm flipV="1">
                <a:off x="15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1" name="直接连接符 54289"/>
              <p:cNvSpPr/>
              <p:nvPr/>
            </p:nvSpPr>
            <p:spPr>
              <a:xfrm flipV="1">
                <a:off x="16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2" name="直接连接符 54290"/>
              <p:cNvSpPr/>
              <p:nvPr/>
            </p:nvSpPr>
            <p:spPr>
              <a:xfrm flipV="1">
                <a:off x="17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3" name="直接连接符 54291"/>
              <p:cNvSpPr/>
              <p:nvPr/>
            </p:nvSpPr>
            <p:spPr>
              <a:xfrm flipV="1">
                <a:off x="18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4" name="直接连接符 54292"/>
              <p:cNvSpPr/>
              <p:nvPr/>
            </p:nvSpPr>
            <p:spPr>
              <a:xfrm flipV="1">
                <a:off x="19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5" name="直接连接符 54293"/>
              <p:cNvSpPr/>
              <p:nvPr/>
            </p:nvSpPr>
            <p:spPr>
              <a:xfrm flipV="1">
                <a:off x="20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6" name="直接连接符 54294"/>
              <p:cNvSpPr/>
              <p:nvPr/>
            </p:nvSpPr>
            <p:spPr>
              <a:xfrm flipV="1">
                <a:off x="21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7" name="直接连接符 54295"/>
              <p:cNvSpPr/>
              <p:nvPr/>
            </p:nvSpPr>
            <p:spPr>
              <a:xfrm flipV="1">
                <a:off x="22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8" name="直接连接符 54296"/>
              <p:cNvSpPr/>
              <p:nvPr/>
            </p:nvSpPr>
            <p:spPr>
              <a:xfrm flipV="1">
                <a:off x="23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69" name="直接连接符 54297"/>
              <p:cNvSpPr/>
              <p:nvPr/>
            </p:nvSpPr>
            <p:spPr>
              <a:xfrm flipV="1">
                <a:off x="24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0" name="直接连接符 54298"/>
              <p:cNvSpPr/>
              <p:nvPr/>
            </p:nvSpPr>
            <p:spPr>
              <a:xfrm flipV="1">
                <a:off x="24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1" name="直接连接符 54299"/>
              <p:cNvSpPr/>
              <p:nvPr/>
            </p:nvSpPr>
            <p:spPr>
              <a:xfrm flipV="1">
                <a:off x="25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2" name="直接连接符 54300"/>
              <p:cNvSpPr/>
              <p:nvPr/>
            </p:nvSpPr>
            <p:spPr>
              <a:xfrm flipV="1">
                <a:off x="268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3" name="直接连接符 54301"/>
              <p:cNvSpPr/>
              <p:nvPr/>
            </p:nvSpPr>
            <p:spPr>
              <a:xfrm flipV="1">
                <a:off x="278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4" name="直接连接符 54302"/>
              <p:cNvSpPr/>
              <p:nvPr/>
            </p:nvSpPr>
            <p:spPr>
              <a:xfrm flipV="1">
                <a:off x="288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5" name="直接连接符 54303"/>
              <p:cNvSpPr/>
              <p:nvPr/>
            </p:nvSpPr>
            <p:spPr>
              <a:xfrm flipV="1">
                <a:off x="297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6" name="直接连接符 54304"/>
              <p:cNvSpPr/>
              <p:nvPr/>
            </p:nvSpPr>
            <p:spPr>
              <a:xfrm flipV="1">
                <a:off x="307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7" name="直接连接符 54305"/>
              <p:cNvSpPr/>
              <p:nvPr/>
            </p:nvSpPr>
            <p:spPr>
              <a:xfrm flipV="1">
                <a:off x="31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8" name="直接连接符 54306"/>
              <p:cNvSpPr/>
              <p:nvPr/>
            </p:nvSpPr>
            <p:spPr>
              <a:xfrm flipV="1">
                <a:off x="32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79" name="直接连接符 54307"/>
              <p:cNvSpPr/>
              <p:nvPr/>
            </p:nvSpPr>
            <p:spPr>
              <a:xfrm flipV="1">
                <a:off x="33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0" name="直接连接符 54308"/>
              <p:cNvSpPr/>
              <p:nvPr/>
            </p:nvSpPr>
            <p:spPr>
              <a:xfrm flipV="1">
                <a:off x="34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1" name="直接连接符 54309"/>
              <p:cNvSpPr/>
              <p:nvPr/>
            </p:nvSpPr>
            <p:spPr>
              <a:xfrm flipV="1">
                <a:off x="35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2" name="直接连接符 54310"/>
              <p:cNvSpPr/>
              <p:nvPr/>
            </p:nvSpPr>
            <p:spPr>
              <a:xfrm flipV="1">
                <a:off x="36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3" name="直接连接符 54311"/>
              <p:cNvSpPr/>
              <p:nvPr/>
            </p:nvSpPr>
            <p:spPr>
              <a:xfrm flipV="1">
                <a:off x="37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4" name="直接连接符 54312"/>
              <p:cNvSpPr/>
              <p:nvPr/>
            </p:nvSpPr>
            <p:spPr>
              <a:xfrm flipV="1">
                <a:off x="38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5" name="直接连接符 54313"/>
              <p:cNvSpPr/>
              <p:nvPr/>
            </p:nvSpPr>
            <p:spPr>
              <a:xfrm flipV="1">
                <a:off x="39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6" name="直接连接符 54314"/>
              <p:cNvSpPr/>
              <p:nvPr/>
            </p:nvSpPr>
            <p:spPr>
              <a:xfrm flipV="1">
                <a:off x="40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7" name="直接连接符 54315"/>
              <p:cNvSpPr/>
              <p:nvPr/>
            </p:nvSpPr>
            <p:spPr>
              <a:xfrm flipV="1">
                <a:off x="41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8" name="直接连接符 54316"/>
              <p:cNvSpPr/>
              <p:nvPr/>
            </p:nvSpPr>
            <p:spPr>
              <a:xfrm flipV="1">
                <a:off x="42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89" name="直接连接符 54317"/>
              <p:cNvSpPr/>
              <p:nvPr/>
            </p:nvSpPr>
            <p:spPr>
              <a:xfrm flipV="1">
                <a:off x="43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0" name="直接连接符 54318"/>
              <p:cNvSpPr/>
              <p:nvPr/>
            </p:nvSpPr>
            <p:spPr>
              <a:xfrm flipV="1">
                <a:off x="44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1" name="直接连接符 54319"/>
              <p:cNvSpPr/>
              <p:nvPr/>
            </p:nvSpPr>
            <p:spPr>
              <a:xfrm flipV="1">
                <a:off x="45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2" name="直接连接符 54320"/>
              <p:cNvSpPr/>
              <p:nvPr/>
            </p:nvSpPr>
            <p:spPr>
              <a:xfrm flipV="1">
                <a:off x="46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3" name="直接连接符 54321"/>
              <p:cNvSpPr/>
              <p:nvPr/>
            </p:nvSpPr>
            <p:spPr>
              <a:xfrm flipV="1">
                <a:off x="47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4" name="直接连接符 54322"/>
              <p:cNvSpPr/>
              <p:nvPr/>
            </p:nvSpPr>
            <p:spPr>
              <a:xfrm flipV="1">
                <a:off x="48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5" name="直接连接符 54323"/>
              <p:cNvSpPr/>
              <p:nvPr/>
            </p:nvSpPr>
            <p:spPr>
              <a:xfrm flipV="1">
                <a:off x="48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6196" name="直接连接符 54324"/>
              <p:cNvSpPr/>
              <p:nvPr/>
            </p:nvSpPr>
            <p:spPr>
              <a:xfrm flipV="1">
                <a:off x="49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6197" name="组合 54325"/>
            <p:cNvGrpSpPr/>
            <p:nvPr/>
          </p:nvGrpSpPr>
          <p:grpSpPr>
            <a:xfrm rot="-863535">
              <a:off x="11040" y="4662"/>
              <a:ext cx="1585" cy="1100"/>
              <a:chOff x="1872" y="672"/>
              <a:chExt cx="1296" cy="768"/>
            </a:xfrm>
          </p:grpSpPr>
          <p:sp>
            <p:nvSpPr>
              <p:cNvPr id="6198" name="矩形 54326" descr="深色木质"/>
              <p:cNvSpPr/>
              <p:nvPr/>
            </p:nvSpPr>
            <p:spPr>
              <a:xfrm>
                <a:off x="1872" y="672"/>
                <a:ext cx="1296" cy="52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99" name="椭圆 54327"/>
              <p:cNvSpPr/>
              <p:nvPr/>
            </p:nvSpPr>
            <p:spPr>
              <a:xfrm>
                <a:off x="2016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00" name="椭圆 54328"/>
              <p:cNvSpPr/>
              <p:nvPr/>
            </p:nvSpPr>
            <p:spPr>
              <a:xfrm>
                <a:off x="2832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201" name="文本框 5"/>
            <p:cNvSpPr txBox="1"/>
            <p:nvPr/>
          </p:nvSpPr>
          <p:spPr>
            <a:xfrm>
              <a:off x="10920" y="6053"/>
              <a:ext cx="480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A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/>
                <a:ea typeface="宋体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1027" y="5825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6987" y="6662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2787" y="7577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6205" name="文本框 10"/>
            <p:cNvSpPr txBox="1"/>
            <p:nvPr/>
          </p:nvSpPr>
          <p:spPr>
            <a:xfrm>
              <a:off x="6900" y="6777"/>
              <a:ext cx="480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B </a:t>
              </a:r>
            </a:p>
          </p:txBody>
        </p:sp>
        <p:sp>
          <p:nvSpPr>
            <p:cNvPr id="6206" name="文本框 11"/>
            <p:cNvSpPr txBox="1"/>
            <p:nvPr/>
          </p:nvSpPr>
          <p:spPr>
            <a:xfrm>
              <a:off x="2654" y="7790"/>
              <a:ext cx="480" cy="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C</a:t>
              </a:r>
            </a:p>
          </p:txBody>
        </p:sp>
      </p:grpSp>
      <p:sp>
        <p:nvSpPr>
          <p:cNvPr id="6207" name="文本框 13"/>
          <p:cNvSpPr txBox="1"/>
          <p:nvPr/>
        </p:nvSpPr>
        <p:spPr>
          <a:xfrm>
            <a:off x="1470025" y="1115695"/>
            <a:ext cx="67094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 想测出小车在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AC</a:t>
            </a:r>
            <a:r>
              <a:rPr lang="zh-CN" altLang="en-US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段、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AB</a:t>
            </a:r>
            <a:r>
              <a:rPr lang="zh-CN" altLang="en-US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段以及</a:t>
            </a:r>
            <a:r>
              <a:rPr lang="en-US" altLang="zh-CN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BC</a:t>
            </a:r>
            <a:r>
              <a:rPr lang="zh-CN" altLang="en-US" sz="2100" b="1">
                <a:solidFill>
                  <a:srgbClr val="0D0D0D"/>
                </a:solidFill>
                <a:latin typeface="Times New Roman" panose="02020603050405020304" charset="0"/>
                <a:ea typeface="宋体" panose="02010600030101010101" pitchFamily="2" charset="-122"/>
              </a:rPr>
              <a:t>段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的平均速度。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应该测什么物理量？用什么工具测？怎么操作？</a:t>
            </a:r>
            <a:endParaRPr lang="zh-CN" altLang="en-US" sz="2100" b="1">
              <a:solidFill>
                <a:srgbClr val="FF0000"/>
              </a:solidFill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3370" y="448343"/>
            <a:ext cx="986790" cy="4140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讨论</a:t>
            </a:r>
            <a:r>
              <a:rPr lang="zh-CN" altLang="en-US" sz="2100" b="1" strike="noStrike" noProof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：</a:t>
            </a:r>
            <a:endParaRPr lang="zh-CN" altLang="en-US" sz="2100" b="1" strike="noStrike" noProof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9060" y="621030"/>
            <a:ext cx="6183630" cy="3769995"/>
            <a:chOff x="1547445" y="1852246"/>
            <a:chExt cx="3892062" cy="2547214"/>
          </a:xfrm>
        </p:grpSpPr>
        <p:sp>
          <p:nvSpPr>
            <p:cNvPr id="6" name="矩形: 圆角 2"/>
            <p:cNvSpPr/>
            <p:nvPr/>
          </p:nvSpPr>
          <p:spPr>
            <a:xfrm>
              <a:off x="1547445" y="1852246"/>
              <a:ext cx="3892061" cy="25472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62255" indent="-262255">
                <a:lnSpc>
                  <a:spcPct val="125000"/>
                </a:lnSpc>
                <a:spcBef>
                  <a:spcPct val="0"/>
                </a:spcBef>
              </a:pPr>
              <a:r>
                <a:rPr lang="en-US" altLang="zh-CN" sz="1000" b="1">
                  <a:solidFill>
                    <a:srgbClr val="0066CC"/>
                  </a:solidFill>
                  <a:latin typeface="宋体" panose="02010600030101010101" pitchFamily="2" charset="-122"/>
                  <a:sym typeface="+mn-ea"/>
                </a:rPr>
                <a:t>    </a:t>
              </a:r>
              <a:endParaRPr lang="zh-CN" altLang="en-US" sz="10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矩形: 圆角 3"/>
            <p:cNvSpPr/>
            <p:nvPr/>
          </p:nvSpPr>
          <p:spPr>
            <a:xfrm>
              <a:off x="1547446" y="1852246"/>
              <a:ext cx="3892061" cy="2547214"/>
            </a:xfrm>
            <a:prstGeom prst="roundRect">
              <a:avLst/>
            </a:prstGeom>
            <a:noFill/>
            <a:ln w="76200">
              <a:solidFill>
                <a:srgbClr val="5080A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400" y="621030"/>
            <a:ext cx="1140460" cy="831850"/>
          </a:xfrm>
          <a:prstGeom prst="rect">
            <a:avLst/>
          </a:prstGeom>
        </p:spPr>
      </p:pic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3373755" y="2198370"/>
          <a:ext cx="1031240" cy="88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4" imgW="355600" imgH="393065" progId="Equation.3">
                  <p:embed/>
                </p:oleObj>
              </mc:Choice>
              <mc:Fallback>
                <p:oleObj r:id="rId4" imgW="355600" imgH="393065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73755" y="2198370"/>
                        <a:ext cx="1031240" cy="880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4"/>
          <p:cNvSpPr txBox="1"/>
          <p:nvPr/>
        </p:nvSpPr>
        <p:spPr>
          <a:xfrm>
            <a:off x="3216910" y="3317875"/>
            <a:ext cx="3950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刻度尺、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</a:rPr>
              <a:t>停表、小车、斜面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1697163" y="1611749"/>
            <a:ext cx="5170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学会用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刻度尺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停表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测平均速度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97515" y="2365368"/>
            <a:ext cx="151955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实验原理：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97199" y="1038979"/>
            <a:ext cx="151955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实验目的：</a:t>
            </a:r>
            <a:endParaRPr lang="zh-CN" altLang="en-US" sz="2100" b="1" strike="noStrike" noProof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97515" y="3317667"/>
            <a:ext cx="1519555" cy="414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实验器材：</a:t>
            </a:r>
            <a:endParaRPr lang="zh-CN" altLang="en-US" sz="2100" b="1" strike="noStrike" noProof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/>
          <p:nvPr/>
        </p:nvSpPr>
        <p:spPr>
          <a:xfrm>
            <a:off x="1446473" y="321548"/>
            <a:ext cx="5918867" cy="899160"/>
          </a:xfrm>
          <a:prstGeom prst="rect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注意：调整斜面呈</a:t>
            </a:r>
            <a:r>
              <a:rPr lang="zh-CN" altLang="en-US" sz="21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zh-CN" altLang="en-US" sz="21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坡度，使小车从</a:t>
            </a: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静止</a:t>
            </a:r>
            <a:r>
              <a:rPr lang="zh-CN" altLang="en-US" sz="21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释放，可加速下滑即可，并且不会滑落斜面。</a:t>
            </a:r>
          </a:p>
        </p:txBody>
      </p:sp>
      <p:grpSp>
        <p:nvGrpSpPr>
          <p:cNvPr id="8196" name="组合 15361"/>
          <p:cNvGrpSpPr/>
          <p:nvPr/>
        </p:nvGrpSpPr>
        <p:grpSpPr>
          <a:xfrm>
            <a:off x="1877653" y="2905030"/>
            <a:ext cx="5487755" cy="1200446"/>
            <a:chOff x="720" y="2256"/>
            <a:chExt cx="4608" cy="1008"/>
          </a:xfrm>
        </p:grpSpPr>
        <p:sp>
          <p:nvSpPr>
            <p:cNvPr id="8197" name="直接连接符 15362"/>
            <p:cNvSpPr/>
            <p:nvPr/>
          </p:nvSpPr>
          <p:spPr>
            <a:xfrm>
              <a:off x="720" y="3072"/>
              <a:ext cx="460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198" name="直接连接符 15363"/>
            <p:cNvSpPr/>
            <p:nvPr/>
          </p:nvSpPr>
          <p:spPr>
            <a:xfrm flipV="1">
              <a:off x="1104" y="2256"/>
              <a:ext cx="3888" cy="8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199" name="矩形 15364" descr="栎木"/>
            <p:cNvSpPr/>
            <p:nvPr/>
          </p:nvSpPr>
          <p:spPr>
            <a:xfrm>
              <a:off x="4608" y="2352"/>
              <a:ext cx="528" cy="720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直接连接符 15365"/>
            <p:cNvSpPr/>
            <p:nvPr/>
          </p:nvSpPr>
          <p:spPr>
            <a:xfrm flipV="1">
              <a:off x="76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1" name="直接连接符 15366"/>
            <p:cNvSpPr/>
            <p:nvPr/>
          </p:nvSpPr>
          <p:spPr>
            <a:xfrm flipV="1">
              <a:off x="86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2" name="直接连接符 15367"/>
            <p:cNvSpPr/>
            <p:nvPr/>
          </p:nvSpPr>
          <p:spPr>
            <a:xfrm flipV="1">
              <a:off x="96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3" name="直接连接符 15368"/>
            <p:cNvSpPr/>
            <p:nvPr/>
          </p:nvSpPr>
          <p:spPr>
            <a:xfrm flipV="1">
              <a:off x="105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4" name="直接连接符 15369"/>
            <p:cNvSpPr/>
            <p:nvPr/>
          </p:nvSpPr>
          <p:spPr>
            <a:xfrm flipV="1">
              <a:off x="115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5" name="直接连接符 15370"/>
            <p:cNvSpPr/>
            <p:nvPr/>
          </p:nvSpPr>
          <p:spPr>
            <a:xfrm flipV="1">
              <a:off x="124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6" name="直接连接符 15371"/>
            <p:cNvSpPr/>
            <p:nvPr/>
          </p:nvSpPr>
          <p:spPr>
            <a:xfrm flipV="1">
              <a:off x="134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7" name="直接连接符 15372"/>
            <p:cNvSpPr/>
            <p:nvPr/>
          </p:nvSpPr>
          <p:spPr>
            <a:xfrm flipV="1">
              <a:off x="144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8" name="直接连接符 15373"/>
            <p:cNvSpPr/>
            <p:nvPr/>
          </p:nvSpPr>
          <p:spPr>
            <a:xfrm flipV="1">
              <a:off x="153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09" name="直接连接符 15374"/>
            <p:cNvSpPr/>
            <p:nvPr/>
          </p:nvSpPr>
          <p:spPr>
            <a:xfrm flipV="1">
              <a:off x="163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0" name="直接连接符 15375"/>
            <p:cNvSpPr/>
            <p:nvPr/>
          </p:nvSpPr>
          <p:spPr>
            <a:xfrm flipV="1">
              <a:off x="172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1" name="直接连接符 15376"/>
            <p:cNvSpPr/>
            <p:nvPr/>
          </p:nvSpPr>
          <p:spPr>
            <a:xfrm flipV="1">
              <a:off x="182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2" name="直接连接符 15377"/>
            <p:cNvSpPr/>
            <p:nvPr/>
          </p:nvSpPr>
          <p:spPr>
            <a:xfrm flipV="1">
              <a:off x="192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3" name="直接连接符 15378"/>
            <p:cNvSpPr/>
            <p:nvPr/>
          </p:nvSpPr>
          <p:spPr>
            <a:xfrm flipV="1">
              <a:off x="201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4" name="直接连接符 15379"/>
            <p:cNvSpPr/>
            <p:nvPr/>
          </p:nvSpPr>
          <p:spPr>
            <a:xfrm flipV="1">
              <a:off x="211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5" name="直接连接符 15380"/>
            <p:cNvSpPr/>
            <p:nvPr/>
          </p:nvSpPr>
          <p:spPr>
            <a:xfrm flipV="1">
              <a:off x="220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6" name="直接连接符 15381"/>
            <p:cNvSpPr/>
            <p:nvPr/>
          </p:nvSpPr>
          <p:spPr>
            <a:xfrm flipV="1">
              <a:off x="230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7" name="直接连接符 15382"/>
            <p:cNvSpPr/>
            <p:nvPr/>
          </p:nvSpPr>
          <p:spPr>
            <a:xfrm flipV="1">
              <a:off x="240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8" name="直接连接符 15383"/>
            <p:cNvSpPr/>
            <p:nvPr/>
          </p:nvSpPr>
          <p:spPr>
            <a:xfrm flipV="1">
              <a:off x="249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19" name="直接连接符 15384"/>
            <p:cNvSpPr/>
            <p:nvPr/>
          </p:nvSpPr>
          <p:spPr>
            <a:xfrm flipV="1">
              <a:off x="259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0" name="直接连接符 15385"/>
            <p:cNvSpPr/>
            <p:nvPr/>
          </p:nvSpPr>
          <p:spPr>
            <a:xfrm flipV="1">
              <a:off x="268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1" name="直接连接符 15386"/>
            <p:cNvSpPr/>
            <p:nvPr/>
          </p:nvSpPr>
          <p:spPr>
            <a:xfrm flipV="1">
              <a:off x="278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2" name="直接连接符 15387"/>
            <p:cNvSpPr/>
            <p:nvPr/>
          </p:nvSpPr>
          <p:spPr>
            <a:xfrm flipV="1">
              <a:off x="288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3" name="直接连接符 15388"/>
            <p:cNvSpPr/>
            <p:nvPr/>
          </p:nvSpPr>
          <p:spPr>
            <a:xfrm flipV="1">
              <a:off x="297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4" name="直接连接符 15389"/>
            <p:cNvSpPr/>
            <p:nvPr/>
          </p:nvSpPr>
          <p:spPr>
            <a:xfrm flipV="1">
              <a:off x="307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5" name="直接连接符 15390"/>
            <p:cNvSpPr/>
            <p:nvPr/>
          </p:nvSpPr>
          <p:spPr>
            <a:xfrm flipV="1">
              <a:off x="316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6" name="直接连接符 15391"/>
            <p:cNvSpPr/>
            <p:nvPr/>
          </p:nvSpPr>
          <p:spPr>
            <a:xfrm flipV="1">
              <a:off x="326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7" name="直接连接符 15392"/>
            <p:cNvSpPr/>
            <p:nvPr/>
          </p:nvSpPr>
          <p:spPr>
            <a:xfrm flipV="1">
              <a:off x="336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8" name="直接连接符 15393"/>
            <p:cNvSpPr/>
            <p:nvPr/>
          </p:nvSpPr>
          <p:spPr>
            <a:xfrm flipV="1">
              <a:off x="345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29" name="直接连接符 15394"/>
            <p:cNvSpPr/>
            <p:nvPr/>
          </p:nvSpPr>
          <p:spPr>
            <a:xfrm flipV="1">
              <a:off x="355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0" name="直接连接符 15395"/>
            <p:cNvSpPr/>
            <p:nvPr/>
          </p:nvSpPr>
          <p:spPr>
            <a:xfrm flipV="1">
              <a:off x="364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1" name="直接连接符 15396"/>
            <p:cNvSpPr/>
            <p:nvPr/>
          </p:nvSpPr>
          <p:spPr>
            <a:xfrm flipV="1">
              <a:off x="374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2" name="直接连接符 15397"/>
            <p:cNvSpPr/>
            <p:nvPr/>
          </p:nvSpPr>
          <p:spPr>
            <a:xfrm flipV="1">
              <a:off x="384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3" name="直接连接符 15398"/>
            <p:cNvSpPr/>
            <p:nvPr/>
          </p:nvSpPr>
          <p:spPr>
            <a:xfrm flipV="1">
              <a:off x="393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4" name="直接连接符 15399"/>
            <p:cNvSpPr/>
            <p:nvPr/>
          </p:nvSpPr>
          <p:spPr>
            <a:xfrm flipV="1">
              <a:off x="403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5" name="直接连接符 15400"/>
            <p:cNvSpPr/>
            <p:nvPr/>
          </p:nvSpPr>
          <p:spPr>
            <a:xfrm flipV="1">
              <a:off x="412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6" name="直接连接符 15401"/>
            <p:cNvSpPr/>
            <p:nvPr/>
          </p:nvSpPr>
          <p:spPr>
            <a:xfrm flipV="1">
              <a:off x="422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7" name="直接连接符 15402"/>
            <p:cNvSpPr/>
            <p:nvPr/>
          </p:nvSpPr>
          <p:spPr>
            <a:xfrm flipV="1">
              <a:off x="432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8" name="直接连接符 15403"/>
            <p:cNvSpPr/>
            <p:nvPr/>
          </p:nvSpPr>
          <p:spPr>
            <a:xfrm flipV="1">
              <a:off x="441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39" name="直接连接符 15404"/>
            <p:cNvSpPr/>
            <p:nvPr/>
          </p:nvSpPr>
          <p:spPr>
            <a:xfrm flipV="1">
              <a:off x="451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40" name="直接连接符 15405"/>
            <p:cNvSpPr/>
            <p:nvPr/>
          </p:nvSpPr>
          <p:spPr>
            <a:xfrm flipV="1">
              <a:off x="4608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41" name="直接连接符 15406"/>
            <p:cNvSpPr/>
            <p:nvPr/>
          </p:nvSpPr>
          <p:spPr>
            <a:xfrm flipV="1">
              <a:off x="4704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42" name="直接连接符 15407"/>
            <p:cNvSpPr/>
            <p:nvPr/>
          </p:nvSpPr>
          <p:spPr>
            <a:xfrm flipV="1">
              <a:off x="4800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43" name="直接连接符 15408"/>
            <p:cNvSpPr/>
            <p:nvPr/>
          </p:nvSpPr>
          <p:spPr>
            <a:xfrm flipV="1">
              <a:off x="4896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44" name="直接连接符 15409"/>
            <p:cNvSpPr/>
            <p:nvPr/>
          </p:nvSpPr>
          <p:spPr>
            <a:xfrm flipV="1">
              <a:off x="4992" y="3072"/>
              <a:ext cx="144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</p:grpSp>
      <p:grpSp>
        <p:nvGrpSpPr>
          <p:cNvPr id="8245" name="组合 15410"/>
          <p:cNvGrpSpPr/>
          <p:nvPr/>
        </p:nvGrpSpPr>
        <p:grpSpPr>
          <a:xfrm rot="-863535">
            <a:off x="6279289" y="2438190"/>
            <a:ext cx="755043" cy="524004"/>
            <a:chOff x="1872" y="672"/>
            <a:chExt cx="1296" cy="768"/>
          </a:xfrm>
        </p:grpSpPr>
        <p:sp>
          <p:nvSpPr>
            <p:cNvPr id="8246" name="矩形 15411" descr="深色木质"/>
            <p:cNvSpPr/>
            <p:nvPr/>
          </p:nvSpPr>
          <p:spPr>
            <a:xfrm>
              <a:off x="1872" y="672"/>
              <a:ext cx="1296" cy="528"/>
            </a:xfrm>
            <a:prstGeom prst="rect">
              <a:avLst/>
            </a:prstGeom>
            <a:blipFill rotWithShape="0">
              <a:blip r:embed="rId3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47" name="椭圆 15412"/>
            <p:cNvSpPr/>
            <p:nvPr/>
          </p:nvSpPr>
          <p:spPr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48" name="椭圆 15413"/>
            <p:cNvSpPr/>
            <p:nvPr/>
          </p:nvSpPr>
          <p:spPr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49" name="组合 15414"/>
          <p:cNvGrpSpPr/>
          <p:nvPr/>
        </p:nvGrpSpPr>
        <p:grpSpPr>
          <a:xfrm rot="-863535">
            <a:off x="2277801" y="3248014"/>
            <a:ext cx="755043" cy="524004"/>
            <a:chOff x="1872" y="672"/>
            <a:chExt cx="1296" cy="768"/>
          </a:xfrm>
        </p:grpSpPr>
        <p:sp>
          <p:nvSpPr>
            <p:cNvPr id="8250" name="矩形 15415"/>
            <p:cNvSpPr/>
            <p:nvPr/>
          </p:nvSpPr>
          <p:spPr>
            <a:xfrm>
              <a:off x="1872" y="672"/>
              <a:ext cx="1296" cy="528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51" name="椭圆 15416"/>
            <p:cNvSpPr/>
            <p:nvPr/>
          </p:nvSpPr>
          <p:spPr>
            <a:xfrm>
              <a:off x="2016" y="1200"/>
              <a:ext cx="240" cy="240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52" name="椭圆 15417"/>
            <p:cNvSpPr/>
            <p:nvPr/>
          </p:nvSpPr>
          <p:spPr>
            <a:xfrm>
              <a:off x="2832" y="1200"/>
              <a:ext cx="240" cy="240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53" name="直接连接符 15418"/>
          <p:cNvSpPr/>
          <p:nvPr/>
        </p:nvSpPr>
        <p:spPr>
          <a:xfrm flipH="1" flipV="1">
            <a:off x="6107797" y="2219060"/>
            <a:ext cx="228656" cy="80029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254" name="直接连接符 15419"/>
          <p:cNvSpPr/>
          <p:nvPr/>
        </p:nvSpPr>
        <p:spPr>
          <a:xfrm flipH="1" flipV="1">
            <a:off x="2106309" y="3019358"/>
            <a:ext cx="228656" cy="80029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8255" name="文本框 15420"/>
          <p:cNvSpPr txBox="1"/>
          <p:nvPr/>
        </p:nvSpPr>
        <p:spPr>
          <a:xfrm>
            <a:off x="1694251" y="2516790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800">
                <a:latin typeface="Times New Roman" panose="02020603050405020304" charset="0"/>
                <a:ea typeface="方正姚体" panose="02010601030101010101" pitchFamily="2" charset="-122"/>
              </a:rPr>
              <a:t>金属片</a:t>
            </a:r>
            <a:endParaRPr lang="zh-CN" altLang="en-US" sz="1800">
              <a:latin typeface="Times New Roman" panose="02020603050405020304"/>
              <a:ea typeface="方正姚体" panose="02010601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8519" y="391813"/>
            <a:ext cx="98679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较小的</a:t>
            </a:r>
            <a:endParaRPr lang="zh-CN" altLang="en-US" sz="21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26" name="组合 54325"/>
          <p:cNvGrpSpPr/>
          <p:nvPr/>
        </p:nvGrpSpPr>
        <p:grpSpPr>
          <a:xfrm rot="-863535">
            <a:off x="5927901" y="1056346"/>
            <a:ext cx="755043" cy="524004"/>
            <a:chOff x="1872" y="672"/>
            <a:chExt cx="1296" cy="768"/>
          </a:xfrm>
        </p:grpSpPr>
        <p:sp>
          <p:nvSpPr>
            <p:cNvPr id="9220" name="矩形 54326" descr="深色木质"/>
            <p:cNvSpPr/>
            <p:nvPr/>
          </p:nvSpPr>
          <p:spPr>
            <a:xfrm>
              <a:off x="1872" y="672"/>
              <a:ext cx="1296" cy="528"/>
            </a:xfrm>
            <a:prstGeom prst="rect">
              <a:avLst/>
            </a:prstGeom>
            <a:blipFill rotWithShape="0">
              <a:blip r:embed="rId2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1" name="椭圆 54327"/>
            <p:cNvSpPr/>
            <p:nvPr/>
          </p:nvSpPr>
          <p:spPr>
            <a:xfrm>
              <a:off x="2016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2" name="椭圆 54328"/>
            <p:cNvSpPr/>
            <p:nvPr/>
          </p:nvSpPr>
          <p:spPr>
            <a:xfrm>
              <a:off x="2832" y="1200"/>
              <a:ext cx="240" cy="24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4330" name="组合 54329"/>
          <p:cNvGrpSpPr/>
          <p:nvPr/>
        </p:nvGrpSpPr>
        <p:grpSpPr>
          <a:xfrm rot="-863535">
            <a:off x="1926413" y="1866170"/>
            <a:ext cx="755043" cy="524004"/>
            <a:chOff x="1872" y="672"/>
            <a:chExt cx="1296" cy="768"/>
          </a:xfrm>
        </p:grpSpPr>
        <p:sp>
          <p:nvSpPr>
            <p:cNvPr id="9224" name="矩形 54330"/>
            <p:cNvSpPr/>
            <p:nvPr/>
          </p:nvSpPr>
          <p:spPr>
            <a:xfrm>
              <a:off x="1872" y="672"/>
              <a:ext cx="1296" cy="528"/>
            </a:xfrm>
            <a:prstGeom prst="rect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椭圆 54331"/>
            <p:cNvSpPr/>
            <p:nvPr/>
          </p:nvSpPr>
          <p:spPr>
            <a:xfrm>
              <a:off x="2016" y="1200"/>
              <a:ext cx="240" cy="240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6" name="椭圆 54332"/>
            <p:cNvSpPr/>
            <p:nvPr/>
          </p:nvSpPr>
          <p:spPr>
            <a:xfrm>
              <a:off x="2832" y="1200"/>
              <a:ext cx="240" cy="240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105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4334" name="直接连接符 54333"/>
          <p:cNvSpPr/>
          <p:nvPr/>
        </p:nvSpPr>
        <p:spPr>
          <a:xfrm flipH="1" flipV="1">
            <a:off x="5756408" y="837216"/>
            <a:ext cx="228656" cy="800298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4335" name="直接连接符 54334"/>
          <p:cNvSpPr/>
          <p:nvPr/>
        </p:nvSpPr>
        <p:spPr>
          <a:xfrm flipH="1" flipV="1">
            <a:off x="1754921" y="1637514"/>
            <a:ext cx="228656" cy="80029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4336" name="直接连接符 54335"/>
          <p:cNvSpPr/>
          <p:nvPr/>
        </p:nvSpPr>
        <p:spPr>
          <a:xfrm flipH="1" flipV="1">
            <a:off x="3869993" y="1523186"/>
            <a:ext cx="171492" cy="51447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54337" name="直接连接符 54336"/>
          <p:cNvSpPr/>
          <p:nvPr/>
        </p:nvSpPr>
        <p:spPr>
          <a:xfrm flipV="1">
            <a:off x="3990276" y="1245701"/>
            <a:ext cx="1837588" cy="50852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54338" name="直接连接符 54337"/>
          <p:cNvSpPr/>
          <p:nvPr/>
        </p:nvSpPr>
        <p:spPr>
          <a:xfrm flipV="1">
            <a:off x="1829949" y="866989"/>
            <a:ext cx="3943132" cy="918199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54339" name="文本框 54338"/>
          <p:cNvSpPr txBox="1"/>
          <p:nvPr/>
        </p:nvSpPr>
        <p:spPr>
          <a:xfrm>
            <a:off x="3504381" y="813398"/>
            <a:ext cx="4546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i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altLang="zh-CN" sz="3000" b="1" baseline="-2500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en-US" altLang="zh-CN" sz="3000" b="1">
              <a:solidFill>
                <a:srgbClr val="FF3300"/>
              </a:solidFill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54340" name="文本框 54339"/>
          <p:cNvSpPr txBox="1"/>
          <p:nvPr/>
        </p:nvSpPr>
        <p:spPr>
          <a:xfrm>
            <a:off x="4613126" y="1020618"/>
            <a:ext cx="45466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000" b="1" i="1">
                <a:latin typeface="Times New Roman" panose="02020603050405020304" charset="0"/>
                <a:ea typeface="宋体" panose="02010600030101010101" pitchFamily="2" charset="-122"/>
              </a:rPr>
              <a:t>s</a:t>
            </a:r>
            <a:r>
              <a:rPr lang="en-US" altLang="zh-CN" sz="30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en-US" altLang="zh-CN" sz="3000" b="1"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54341" name="文本框 54340"/>
          <p:cNvSpPr txBox="1"/>
          <p:nvPr/>
        </p:nvSpPr>
        <p:spPr>
          <a:xfrm>
            <a:off x="1182089" y="1137328"/>
            <a:ext cx="1243319" cy="321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1500" b="1">
                <a:latin typeface="Times New Roman" panose="02020603050405020304" charset="0"/>
                <a:ea typeface="宋体" panose="02010600030101010101" pitchFamily="2" charset="-122"/>
              </a:rPr>
              <a:t>金属挡片</a:t>
            </a:r>
            <a:endParaRPr lang="zh-CN" altLang="en-US" sz="1500" b="1"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54347" name="文本框 54346"/>
          <p:cNvSpPr txBox="1"/>
          <p:nvPr/>
        </p:nvSpPr>
        <p:spPr>
          <a:xfrm>
            <a:off x="4692918" y="1407666"/>
            <a:ext cx="401339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i="1">
                <a:latin typeface="Times New Roman" panose="02020603050405020304" charset="0"/>
                <a:ea typeface="宋体" panose="02010600030101010101" pitchFamily="2" charset="-122"/>
              </a:rPr>
              <a:t>t</a:t>
            </a:r>
            <a:r>
              <a:rPr lang="en-US" altLang="zh-CN" sz="2700" b="1" baseline="-2500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endParaRPr lang="zh-CN" altLang="en-US" sz="2700" b="1" baseline="-25000"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54348" name="文本框 54347"/>
          <p:cNvSpPr txBox="1"/>
          <p:nvPr/>
        </p:nvSpPr>
        <p:spPr>
          <a:xfrm>
            <a:off x="3468653" y="1227838"/>
            <a:ext cx="401339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000" b="1" i="1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t</a:t>
            </a:r>
            <a:r>
              <a:rPr lang="en-US" altLang="zh-CN" sz="2700" b="1" baseline="-2500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endParaRPr lang="zh-CN" altLang="en-US" sz="2700" b="1" baseline="-25000">
              <a:solidFill>
                <a:srgbClr val="FF3300"/>
              </a:solidFill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39290" y="391813"/>
            <a:ext cx="151955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实验步骤：</a:t>
            </a:r>
            <a:endParaRPr lang="zh-CN" altLang="en-US" sz="2100" b="1" strike="noStrike" noProof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4090" y="3049905"/>
            <a:ext cx="7143115" cy="1751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①在</a:t>
            </a:r>
            <a:r>
              <a:rPr lang="zh-CN" altLang="en-US" sz="1800" b="1">
                <a:solidFill>
                  <a:srgbClr val="0066CC"/>
                </a:solidFill>
                <a:latin typeface="Times New Roman" panose="02020603050405020304" charset="0"/>
                <a:ea typeface="华文楷体" panose="02010600040101010101" charset="-122"/>
              </a:rPr>
              <a:t>斜面底端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放一金属片，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用停表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记下小车从斜面顶端滑下至撞击金属片的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时间</a:t>
            </a:r>
            <a:r>
              <a:rPr lang="zh-CN" altLang="en-US" sz="1800" b="1" i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t</a:t>
            </a:r>
            <a:r>
              <a:rPr lang="zh-CN" altLang="en-US" sz="1800" b="1" baseline="-25000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1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，并用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刻度尺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量出小车通过的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距离</a:t>
            </a:r>
            <a:r>
              <a:rPr lang="zh-CN" altLang="en-US" sz="1800" b="1" i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s</a:t>
            </a:r>
            <a:r>
              <a:rPr lang="zh-CN" altLang="en-US" sz="1800" b="1" baseline="-25000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1</a:t>
            </a:r>
            <a:endParaRPr lang="zh-CN" altLang="en-US" sz="1800" b="1">
              <a:latin typeface="Times New Roman" panose="02020603050405020304"/>
              <a:ea typeface="华文楷体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②在</a:t>
            </a:r>
            <a:r>
              <a:rPr lang="zh-CN" altLang="en-US" sz="1800" b="1">
                <a:solidFill>
                  <a:srgbClr val="0066CC"/>
                </a:solidFill>
                <a:latin typeface="Times New Roman" panose="02020603050405020304" charset="0"/>
                <a:ea typeface="华文楷体" panose="02010600040101010101" charset="-122"/>
              </a:rPr>
              <a:t>斜面中点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放一金属片，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用停表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记下小车从斜面顶端滑下至撞击金属片的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时间</a:t>
            </a:r>
            <a:r>
              <a:rPr lang="zh-CN" altLang="en-US" sz="1800" b="1" i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t</a:t>
            </a:r>
            <a:r>
              <a:rPr lang="zh-CN" altLang="en-US" sz="1800" b="1" baseline="-25000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2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，并用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刻度尺</a:t>
            </a: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量出小车通过的</a:t>
            </a:r>
            <a:r>
              <a:rPr lang="zh-CN" altLang="en-US" sz="1800" b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距离</a:t>
            </a:r>
            <a:r>
              <a:rPr lang="zh-CN" altLang="en-US" sz="1800" b="1" i="1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s</a:t>
            </a:r>
            <a:r>
              <a:rPr lang="zh-CN" altLang="en-US" sz="1800" b="1" baseline="-25000">
                <a:solidFill>
                  <a:srgbClr val="FF0000"/>
                </a:solidFill>
                <a:latin typeface="Times New Roman" panose="02020603050405020304" charset="0"/>
                <a:ea typeface="华文楷体" panose="02010600040101010101" charset="-122"/>
              </a:rPr>
              <a:t>2</a:t>
            </a:r>
            <a:endParaRPr lang="zh-CN" altLang="en-US" sz="1800" b="1">
              <a:solidFill>
                <a:srgbClr val="FF0000"/>
              </a:solidFill>
              <a:latin typeface="Times New Roman" panose="02020603050405020304"/>
              <a:ea typeface="华文楷体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>
                <a:latin typeface="Times New Roman" panose="02020603050405020304" charset="0"/>
                <a:ea typeface="华文楷体" panose="02010600040101010101" charset="-122"/>
              </a:rPr>
              <a:t>③用测得数据计算全程及前、后半程的平均速度。</a:t>
            </a:r>
          </a:p>
        </p:txBody>
      </p:sp>
      <p:grpSp>
        <p:nvGrpSpPr>
          <p:cNvPr id="9239" name="组合 9"/>
          <p:cNvGrpSpPr/>
          <p:nvPr/>
        </p:nvGrpSpPr>
        <p:grpSpPr>
          <a:xfrm>
            <a:off x="1526264" y="1523186"/>
            <a:ext cx="5487755" cy="1200446"/>
            <a:chOff x="805" y="3197"/>
            <a:chExt cx="11520" cy="2520"/>
          </a:xfrm>
        </p:grpSpPr>
        <p:grpSp>
          <p:nvGrpSpPr>
            <p:cNvPr id="9240" name="组合 54276"/>
            <p:cNvGrpSpPr/>
            <p:nvPr/>
          </p:nvGrpSpPr>
          <p:grpSpPr>
            <a:xfrm>
              <a:off x="805" y="3196"/>
              <a:ext cx="11520" cy="2520"/>
              <a:chOff x="720" y="2256"/>
              <a:chExt cx="4608" cy="1008"/>
            </a:xfrm>
          </p:grpSpPr>
          <p:sp>
            <p:nvSpPr>
              <p:cNvPr id="9241" name="直接连接符 54277"/>
              <p:cNvSpPr/>
              <p:nvPr/>
            </p:nvSpPr>
            <p:spPr>
              <a:xfrm>
                <a:off x="720" y="3072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2" name="直接连接符 54278"/>
              <p:cNvSpPr/>
              <p:nvPr/>
            </p:nvSpPr>
            <p:spPr>
              <a:xfrm flipV="1">
                <a:off x="1104" y="2256"/>
                <a:ext cx="3888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3" name="矩形 54279" descr="栎木"/>
              <p:cNvSpPr/>
              <p:nvPr/>
            </p:nvSpPr>
            <p:spPr>
              <a:xfrm>
                <a:off x="4608" y="2352"/>
                <a:ext cx="528" cy="72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4" name="直接连接符 54280"/>
              <p:cNvSpPr/>
              <p:nvPr/>
            </p:nvSpPr>
            <p:spPr>
              <a:xfrm flipV="1">
                <a:off x="7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5" name="直接连接符 54281"/>
              <p:cNvSpPr/>
              <p:nvPr/>
            </p:nvSpPr>
            <p:spPr>
              <a:xfrm flipV="1">
                <a:off x="8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6" name="直接连接符 54282"/>
              <p:cNvSpPr/>
              <p:nvPr/>
            </p:nvSpPr>
            <p:spPr>
              <a:xfrm flipV="1">
                <a:off x="9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7" name="直接连接符 54283"/>
              <p:cNvSpPr/>
              <p:nvPr/>
            </p:nvSpPr>
            <p:spPr>
              <a:xfrm flipV="1">
                <a:off x="10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8" name="直接连接符 54284"/>
              <p:cNvSpPr/>
              <p:nvPr/>
            </p:nvSpPr>
            <p:spPr>
              <a:xfrm flipV="1">
                <a:off x="11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49" name="直接连接符 54285"/>
              <p:cNvSpPr/>
              <p:nvPr/>
            </p:nvSpPr>
            <p:spPr>
              <a:xfrm flipV="1">
                <a:off x="12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0" name="直接连接符 54286"/>
              <p:cNvSpPr/>
              <p:nvPr/>
            </p:nvSpPr>
            <p:spPr>
              <a:xfrm flipV="1">
                <a:off x="13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1" name="直接连接符 54287"/>
              <p:cNvSpPr/>
              <p:nvPr/>
            </p:nvSpPr>
            <p:spPr>
              <a:xfrm flipV="1">
                <a:off x="14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2" name="直接连接符 54288"/>
              <p:cNvSpPr/>
              <p:nvPr/>
            </p:nvSpPr>
            <p:spPr>
              <a:xfrm flipV="1">
                <a:off x="15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3" name="直接连接符 54289"/>
              <p:cNvSpPr/>
              <p:nvPr/>
            </p:nvSpPr>
            <p:spPr>
              <a:xfrm flipV="1">
                <a:off x="16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4" name="直接连接符 54290"/>
              <p:cNvSpPr/>
              <p:nvPr/>
            </p:nvSpPr>
            <p:spPr>
              <a:xfrm flipV="1">
                <a:off x="17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5" name="直接连接符 54291"/>
              <p:cNvSpPr/>
              <p:nvPr/>
            </p:nvSpPr>
            <p:spPr>
              <a:xfrm flipV="1">
                <a:off x="18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6" name="直接连接符 54292"/>
              <p:cNvSpPr/>
              <p:nvPr/>
            </p:nvSpPr>
            <p:spPr>
              <a:xfrm flipV="1">
                <a:off x="19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7" name="直接连接符 54293"/>
              <p:cNvSpPr/>
              <p:nvPr/>
            </p:nvSpPr>
            <p:spPr>
              <a:xfrm flipV="1">
                <a:off x="20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8" name="直接连接符 54294"/>
              <p:cNvSpPr/>
              <p:nvPr/>
            </p:nvSpPr>
            <p:spPr>
              <a:xfrm flipV="1">
                <a:off x="21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59" name="直接连接符 54295"/>
              <p:cNvSpPr/>
              <p:nvPr/>
            </p:nvSpPr>
            <p:spPr>
              <a:xfrm flipV="1">
                <a:off x="22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0" name="直接连接符 54296"/>
              <p:cNvSpPr/>
              <p:nvPr/>
            </p:nvSpPr>
            <p:spPr>
              <a:xfrm flipV="1">
                <a:off x="23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1" name="直接连接符 54297"/>
              <p:cNvSpPr/>
              <p:nvPr/>
            </p:nvSpPr>
            <p:spPr>
              <a:xfrm flipV="1">
                <a:off x="24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2" name="直接连接符 54298"/>
              <p:cNvSpPr/>
              <p:nvPr/>
            </p:nvSpPr>
            <p:spPr>
              <a:xfrm flipV="1">
                <a:off x="24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3" name="直接连接符 54299"/>
              <p:cNvSpPr/>
              <p:nvPr/>
            </p:nvSpPr>
            <p:spPr>
              <a:xfrm flipV="1">
                <a:off x="25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4" name="直接连接符 54300"/>
              <p:cNvSpPr/>
              <p:nvPr/>
            </p:nvSpPr>
            <p:spPr>
              <a:xfrm flipV="1">
                <a:off x="268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5" name="直接连接符 54301"/>
              <p:cNvSpPr/>
              <p:nvPr/>
            </p:nvSpPr>
            <p:spPr>
              <a:xfrm flipV="1">
                <a:off x="278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6" name="直接连接符 54302"/>
              <p:cNvSpPr/>
              <p:nvPr/>
            </p:nvSpPr>
            <p:spPr>
              <a:xfrm flipV="1">
                <a:off x="288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7" name="直接连接符 54303"/>
              <p:cNvSpPr/>
              <p:nvPr/>
            </p:nvSpPr>
            <p:spPr>
              <a:xfrm flipV="1">
                <a:off x="297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8" name="直接连接符 54304"/>
              <p:cNvSpPr/>
              <p:nvPr/>
            </p:nvSpPr>
            <p:spPr>
              <a:xfrm flipV="1">
                <a:off x="307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69" name="直接连接符 54305"/>
              <p:cNvSpPr/>
              <p:nvPr/>
            </p:nvSpPr>
            <p:spPr>
              <a:xfrm flipV="1">
                <a:off x="31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0" name="直接连接符 54306"/>
              <p:cNvSpPr/>
              <p:nvPr/>
            </p:nvSpPr>
            <p:spPr>
              <a:xfrm flipV="1">
                <a:off x="32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1" name="直接连接符 54307"/>
              <p:cNvSpPr/>
              <p:nvPr/>
            </p:nvSpPr>
            <p:spPr>
              <a:xfrm flipV="1">
                <a:off x="33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2" name="直接连接符 54308"/>
              <p:cNvSpPr/>
              <p:nvPr/>
            </p:nvSpPr>
            <p:spPr>
              <a:xfrm flipV="1">
                <a:off x="34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3" name="直接连接符 54309"/>
              <p:cNvSpPr/>
              <p:nvPr/>
            </p:nvSpPr>
            <p:spPr>
              <a:xfrm flipV="1">
                <a:off x="35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4" name="直接连接符 54310"/>
              <p:cNvSpPr/>
              <p:nvPr/>
            </p:nvSpPr>
            <p:spPr>
              <a:xfrm flipV="1">
                <a:off x="36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5" name="直接连接符 54311"/>
              <p:cNvSpPr/>
              <p:nvPr/>
            </p:nvSpPr>
            <p:spPr>
              <a:xfrm flipV="1">
                <a:off x="37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6" name="直接连接符 54312"/>
              <p:cNvSpPr/>
              <p:nvPr/>
            </p:nvSpPr>
            <p:spPr>
              <a:xfrm flipV="1">
                <a:off x="38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7" name="直接连接符 54313"/>
              <p:cNvSpPr/>
              <p:nvPr/>
            </p:nvSpPr>
            <p:spPr>
              <a:xfrm flipV="1">
                <a:off x="39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8" name="直接连接符 54314"/>
              <p:cNvSpPr/>
              <p:nvPr/>
            </p:nvSpPr>
            <p:spPr>
              <a:xfrm flipV="1">
                <a:off x="40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79" name="直接连接符 54315"/>
              <p:cNvSpPr/>
              <p:nvPr/>
            </p:nvSpPr>
            <p:spPr>
              <a:xfrm flipV="1">
                <a:off x="41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0" name="直接连接符 54316"/>
              <p:cNvSpPr/>
              <p:nvPr/>
            </p:nvSpPr>
            <p:spPr>
              <a:xfrm flipV="1">
                <a:off x="42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1" name="直接连接符 54317"/>
              <p:cNvSpPr/>
              <p:nvPr/>
            </p:nvSpPr>
            <p:spPr>
              <a:xfrm flipV="1">
                <a:off x="43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2" name="直接连接符 54318"/>
              <p:cNvSpPr/>
              <p:nvPr/>
            </p:nvSpPr>
            <p:spPr>
              <a:xfrm flipV="1">
                <a:off x="44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3" name="直接连接符 54319"/>
              <p:cNvSpPr/>
              <p:nvPr/>
            </p:nvSpPr>
            <p:spPr>
              <a:xfrm flipV="1">
                <a:off x="45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4" name="直接连接符 54320"/>
              <p:cNvSpPr/>
              <p:nvPr/>
            </p:nvSpPr>
            <p:spPr>
              <a:xfrm flipV="1">
                <a:off x="46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5" name="直接连接符 54321"/>
              <p:cNvSpPr/>
              <p:nvPr/>
            </p:nvSpPr>
            <p:spPr>
              <a:xfrm flipV="1">
                <a:off x="47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6" name="直接连接符 54322"/>
              <p:cNvSpPr/>
              <p:nvPr/>
            </p:nvSpPr>
            <p:spPr>
              <a:xfrm flipV="1">
                <a:off x="48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7" name="直接连接符 54323"/>
              <p:cNvSpPr/>
              <p:nvPr/>
            </p:nvSpPr>
            <p:spPr>
              <a:xfrm flipV="1">
                <a:off x="48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288" name="直接连接符 54324"/>
              <p:cNvSpPr/>
              <p:nvPr/>
            </p:nvSpPr>
            <p:spPr>
              <a:xfrm flipV="1">
                <a:off x="49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10118" y="3394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7" name="椭圆 6"/>
            <p:cNvSpPr/>
            <p:nvPr/>
          </p:nvSpPr>
          <p:spPr>
            <a:xfrm>
              <a:off x="5992" y="4194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9" name="椭圆 8"/>
            <p:cNvSpPr/>
            <p:nvPr/>
          </p:nvSpPr>
          <p:spPr>
            <a:xfrm>
              <a:off x="1765" y="5153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5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5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5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5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39" grpId="0"/>
      <p:bldP spid="54340" grpId="0"/>
      <p:bldP spid="54341" grpId="0"/>
      <p:bldP spid="54347" grpId="0"/>
      <p:bldP spid="5434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601964" y="740652"/>
            <a:ext cx="205422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设计实验表格：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01822" y="1812478"/>
          <a:ext cx="5941695" cy="2004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3050"/>
                <a:gridCol w="1213485"/>
                <a:gridCol w="1202055"/>
                <a:gridCol w="1983105"/>
              </a:tblGrid>
              <a:tr h="8388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sym typeface="+mn-ea"/>
                        </a:rPr>
                        <a:t>项目</a:t>
                      </a: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路程s/m</a:t>
                      </a: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时间</a:t>
                      </a:r>
                      <a:r>
                        <a:rPr lang="zh-CN" altLang="en-US" sz="2100" b="1" i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t</a:t>
                      </a:r>
                      <a:r>
                        <a:rPr lang="zh-CN" altLang="en-US" sz="21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/s	</a:t>
                      </a: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平均速度</a:t>
                      </a:r>
                      <a:r>
                        <a:rPr lang="zh-CN" altLang="en-US" sz="2100" b="1" i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v</a:t>
                      </a:r>
                      <a:r>
                        <a:rPr lang="zh-CN" altLang="en-US" sz="2100" b="1">
                          <a:latin typeface="Times New Roman" panose="02020603050405020304" charset="0"/>
                          <a:cs typeface="Times New Roman" panose="02020603050405020304" charset="0"/>
                          <a:sym typeface="+mn-ea"/>
                        </a:rPr>
                        <a:t>/(m/s)</a:t>
                      </a:r>
                      <a:endParaRPr lang="zh-CN" altLang="en-US" sz="2100" b="1">
                        <a:latin typeface="Times New Roman" panose="02020603050405020304"/>
                        <a:cs typeface="Times New Roman" panose="02020603050405020304"/>
                        <a:sym typeface="+mn-ea"/>
                      </a:endParaRPr>
                    </a:p>
                    <a:p>
                      <a:pPr algn="ctr">
                        <a:buNone/>
                      </a:pPr>
                      <a:endParaRPr lang="zh-CN" altLang="en-US" sz="2100" b="1">
                        <a:latin typeface="Times New Roman" panose="02020603050405020304" charset="0"/>
                        <a:cs typeface="Times New Roman" panose="02020603050405020304" charset="0"/>
                        <a:sym typeface="+mn-ea"/>
                      </a:endParaRPr>
                    </a:p>
                  </a:txBody>
                  <a:tcPr marL="68596" marR="68596" marT="34298" marB="34298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sym typeface="+mn-ea"/>
                        </a:rPr>
                        <a:t>全程</a:t>
                      </a: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s</a:t>
                      </a:r>
                      <a:r>
                        <a:rPr lang="zh-CN" altLang="en-US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1</a:t>
                      </a:r>
                      <a:endParaRPr lang="zh-CN" altLang="en-US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t</a:t>
                      </a:r>
                      <a:r>
                        <a:rPr lang="zh-CN" altLang="en-US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1</a:t>
                      </a:r>
                      <a:endParaRPr lang="zh-CN" altLang="en-US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sym typeface="+mn-ea"/>
                        </a:rPr>
                        <a:t>前半段路程</a:t>
                      </a: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s</a:t>
                      </a:r>
                      <a:r>
                        <a:rPr lang="en-US" altLang="zh-CN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endParaRPr lang="en-US" altLang="zh-CN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t</a:t>
                      </a:r>
                      <a:r>
                        <a:rPr lang="en-US" altLang="zh-CN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endParaRPr lang="en-US" altLang="zh-CN" sz="2100" b="1" baseline="-25000">
                        <a:solidFill>
                          <a:srgbClr val="FF0000"/>
                        </a:solidFill>
                        <a:latin typeface="Times New Roman" panose="02020603050405020304"/>
                        <a:ea typeface="华文楷体" panose="02010600040101010101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>
                          <a:latin typeface="Times New Roman" panose="02020603050405020304" charset="0"/>
                          <a:sym typeface="+mn-ea"/>
                        </a:rPr>
                        <a:t>后半段路程</a:t>
                      </a:r>
                      <a:endParaRPr lang="zh-CN" altLang="en-US" sz="2100" b="1">
                        <a:latin typeface="Times New Roman" panose="02020603050405020304"/>
                        <a:sym typeface="+mn-ea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s</a:t>
                      </a:r>
                      <a:r>
                        <a:rPr lang="zh-CN" altLang="en-US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1</a:t>
                      </a:r>
                      <a:r>
                        <a:rPr lang="en-US" altLang="zh-CN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-</a:t>
                      </a: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s</a:t>
                      </a:r>
                      <a:r>
                        <a:rPr lang="en-US" altLang="zh-CN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endParaRPr lang="zh-CN" altLang="en-US" sz="210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t</a:t>
                      </a:r>
                      <a:r>
                        <a:rPr lang="zh-CN" altLang="en-US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1</a:t>
                      </a:r>
                      <a:r>
                        <a:rPr lang="en-US" altLang="zh-CN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-</a:t>
                      </a:r>
                      <a:r>
                        <a:rPr lang="zh-CN" altLang="en-US" sz="2100" b="1" i="1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t</a:t>
                      </a:r>
                      <a:r>
                        <a:rPr lang="en-US" altLang="zh-CN" sz="2100" b="1" baseline="-25000">
                          <a:solidFill>
                            <a:srgbClr val="FF0000"/>
                          </a:solidFill>
                          <a:latin typeface="Times New Roman" panose="02020603050405020304" charset="0"/>
                          <a:ea typeface="华文楷体" panose="02010600040101010101" charset="-122"/>
                          <a:cs typeface="Times New Roman" panose="02020603050405020304" charset="0"/>
                          <a:sym typeface="+mn-ea"/>
                        </a:rPr>
                        <a:t>2</a:t>
                      </a:r>
                      <a:endParaRPr lang="en-US" altLang="zh-CN" sz="21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68596" marR="68596" marT="34298" marB="3429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>
                        <a:latin typeface="Times New Roman" panose="02020603050405020304"/>
                        <a:cs typeface="Times New Roman" panose="02020603050405020304"/>
                      </a:endParaRPr>
                    </a:p>
                  </a:txBody>
                  <a:tcPr marL="68596" marR="68596" marT="34298" marB="34298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15" y="311785"/>
            <a:ext cx="7538085" cy="4832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25750" y="1390015"/>
            <a:ext cx="52089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               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表格要求</a:t>
            </a:r>
            <a:endParaRPr lang="en-US" altLang="zh-CN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①表头物理量要有</a:t>
            </a:r>
            <a:r>
              <a:rPr lang="zh-CN" altLang="en-US" sz="28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名称、符号、单位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；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②表格内容填写</a:t>
            </a:r>
            <a:r>
              <a:rPr lang="zh-CN" altLang="en-US" sz="28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不带单位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；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③表格要按照</a:t>
            </a:r>
            <a:r>
              <a:rPr lang="zh-CN" altLang="en-US" sz="2800" b="1">
                <a:solidFill>
                  <a:srgbClr val="7030A0"/>
                </a:solidFill>
                <a:latin typeface="华文楷体" panose="02010600040101010101" charset="-122"/>
                <a:ea typeface="华文楷体" panose="02010600040101010101" charset="-122"/>
              </a:rPr>
              <a:t>计算顺序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书写；</a:t>
            </a:r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④需要多次测量的还要求平均值。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1440518" y="566877"/>
            <a:ext cx="1519555" cy="4140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l" fontAlgn="base"/>
            <a:r>
              <a:rPr lang="zh-CN" altLang="en-US" sz="2100" b="1" strike="noStrike" noProof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实验反思：</a:t>
            </a:r>
          </a:p>
        </p:txBody>
      </p:sp>
      <p:sp>
        <p:nvSpPr>
          <p:cNvPr id="11268" name="文本框 1"/>
          <p:cNvSpPr txBox="1"/>
          <p:nvPr/>
        </p:nvSpPr>
        <p:spPr>
          <a:xfrm>
            <a:off x="1230916" y="2930852"/>
            <a:ext cx="6540527" cy="106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</a:rPr>
              <a:t>Q</a:t>
            </a:r>
            <a:r>
              <a:rPr lang="en-US" altLang="zh-CN" sz="2100" b="1" baseline="-2500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：为了测量小车在</a:t>
            </a:r>
            <a:r>
              <a:rPr lang="en-US" altLang="zh-CN" sz="2100" b="1">
                <a:latin typeface="Times New Roman" panose="02020603050405020304" charset="0"/>
                <a:ea typeface="宋体" panose="02010600030101010101" pitchFamily="2" charset="-122"/>
              </a:rPr>
              <a:t>BC</a:t>
            </a:r>
            <a:r>
              <a:rPr lang="zh-CN" altLang="en-US" sz="2100" b="1">
                <a:latin typeface="Times New Roman" panose="02020603050405020304" charset="0"/>
                <a:ea typeface="宋体" panose="02010600030101010101" pitchFamily="2" charset="-122"/>
              </a:rPr>
              <a:t>段的平均速度，某同学让小车从B点由静止释放，测出到达C点的时间，从而计算小车运动过程中下半程的平均速度。他的做法正确吗？</a:t>
            </a:r>
            <a:endParaRPr lang="zh-CN" altLang="en-US" sz="2100" b="1">
              <a:latin typeface="Times New Roman" panose="02020603050405020304"/>
              <a:ea typeface="宋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0518" y="4196798"/>
            <a:ext cx="6121324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21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宋体" panose="02010600030101010101" pitchFamily="2" charset="-122"/>
              </a:rPr>
              <a:t>不正确，理由是：小车到达B点已有速度，所测时间不是运动过程中下半程的时间。</a:t>
            </a:r>
          </a:p>
        </p:txBody>
      </p:sp>
      <p:grpSp>
        <p:nvGrpSpPr>
          <p:cNvPr id="11270" name="组合 14"/>
          <p:cNvGrpSpPr/>
          <p:nvPr/>
        </p:nvGrpSpPr>
        <p:grpSpPr>
          <a:xfrm>
            <a:off x="2613574" y="1519613"/>
            <a:ext cx="3918123" cy="1325303"/>
            <a:chOff x="1800" y="4663"/>
            <a:chExt cx="11520" cy="4548"/>
          </a:xfrm>
        </p:grpSpPr>
        <p:grpSp>
          <p:nvGrpSpPr>
            <p:cNvPr id="11271" name="组合 54276"/>
            <p:cNvGrpSpPr/>
            <p:nvPr/>
          </p:nvGrpSpPr>
          <p:grpSpPr>
            <a:xfrm>
              <a:off x="1800" y="5643"/>
              <a:ext cx="11520" cy="2520"/>
              <a:chOff x="720" y="2256"/>
              <a:chExt cx="4608" cy="1008"/>
            </a:xfrm>
          </p:grpSpPr>
          <p:sp>
            <p:nvSpPr>
              <p:cNvPr id="11272" name="直接连接符 54277"/>
              <p:cNvSpPr/>
              <p:nvPr/>
            </p:nvSpPr>
            <p:spPr>
              <a:xfrm>
                <a:off x="720" y="3072"/>
                <a:ext cx="460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3" name="直接连接符 54278"/>
              <p:cNvSpPr/>
              <p:nvPr/>
            </p:nvSpPr>
            <p:spPr>
              <a:xfrm flipV="1">
                <a:off x="1104" y="2256"/>
                <a:ext cx="3888" cy="81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4" name="矩形 54279" descr="栎木"/>
              <p:cNvSpPr/>
              <p:nvPr/>
            </p:nvSpPr>
            <p:spPr>
              <a:xfrm>
                <a:off x="4608" y="2352"/>
                <a:ext cx="528" cy="720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5" name="直接连接符 54280"/>
              <p:cNvSpPr/>
              <p:nvPr/>
            </p:nvSpPr>
            <p:spPr>
              <a:xfrm flipV="1">
                <a:off x="7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6" name="直接连接符 54281"/>
              <p:cNvSpPr/>
              <p:nvPr/>
            </p:nvSpPr>
            <p:spPr>
              <a:xfrm flipV="1">
                <a:off x="8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7" name="直接连接符 54282"/>
              <p:cNvSpPr/>
              <p:nvPr/>
            </p:nvSpPr>
            <p:spPr>
              <a:xfrm flipV="1">
                <a:off x="9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8" name="直接连接符 54283"/>
              <p:cNvSpPr/>
              <p:nvPr/>
            </p:nvSpPr>
            <p:spPr>
              <a:xfrm flipV="1">
                <a:off x="10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79" name="直接连接符 54284"/>
              <p:cNvSpPr/>
              <p:nvPr/>
            </p:nvSpPr>
            <p:spPr>
              <a:xfrm flipV="1">
                <a:off x="11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0" name="直接连接符 54285"/>
              <p:cNvSpPr/>
              <p:nvPr/>
            </p:nvSpPr>
            <p:spPr>
              <a:xfrm flipV="1">
                <a:off x="12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1" name="直接连接符 54286"/>
              <p:cNvSpPr/>
              <p:nvPr/>
            </p:nvSpPr>
            <p:spPr>
              <a:xfrm flipV="1">
                <a:off x="13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2" name="直接连接符 54287"/>
              <p:cNvSpPr/>
              <p:nvPr/>
            </p:nvSpPr>
            <p:spPr>
              <a:xfrm flipV="1">
                <a:off x="14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3" name="直接连接符 54288"/>
              <p:cNvSpPr/>
              <p:nvPr/>
            </p:nvSpPr>
            <p:spPr>
              <a:xfrm flipV="1">
                <a:off x="15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4" name="直接连接符 54289"/>
              <p:cNvSpPr/>
              <p:nvPr/>
            </p:nvSpPr>
            <p:spPr>
              <a:xfrm flipV="1">
                <a:off x="16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5" name="直接连接符 54290"/>
              <p:cNvSpPr/>
              <p:nvPr/>
            </p:nvSpPr>
            <p:spPr>
              <a:xfrm flipV="1">
                <a:off x="17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6" name="直接连接符 54291"/>
              <p:cNvSpPr/>
              <p:nvPr/>
            </p:nvSpPr>
            <p:spPr>
              <a:xfrm flipV="1">
                <a:off x="18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7" name="直接连接符 54292"/>
              <p:cNvSpPr/>
              <p:nvPr/>
            </p:nvSpPr>
            <p:spPr>
              <a:xfrm flipV="1">
                <a:off x="19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8" name="直接连接符 54293"/>
              <p:cNvSpPr/>
              <p:nvPr/>
            </p:nvSpPr>
            <p:spPr>
              <a:xfrm flipV="1">
                <a:off x="20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89" name="直接连接符 54294"/>
              <p:cNvSpPr/>
              <p:nvPr/>
            </p:nvSpPr>
            <p:spPr>
              <a:xfrm flipV="1">
                <a:off x="21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0" name="直接连接符 54295"/>
              <p:cNvSpPr/>
              <p:nvPr/>
            </p:nvSpPr>
            <p:spPr>
              <a:xfrm flipV="1">
                <a:off x="22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1" name="直接连接符 54296"/>
              <p:cNvSpPr/>
              <p:nvPr/>
            </p:nvSpPr>
            <p:spPr>
              <a:xfrm flipV="1">
                <a:off x="23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2" name="直接连接符 54297"/>
              <p:cNvSpPr/>
              <p:nvPr/>
            </p:nvSpPr>
            <p:spPr>
              <a:xfrm flipV="1">
                <a:off x="24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3" name="直接连接符 54298"/>
              <p:cNvSpPr/>
              <p:nvPr/>
            </p:nvSpPr>
            <p:spPr>
              <a:xfrm flipV="1">
                <a:off x="24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4" name="直接连接符 54299"/>
              <p:cNvSpPr/>
              <p:nvPr/>
            </p:nvSpPr>
            <p:spPr>
              <a:xfrm flipV="1">
                <a:off x="25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5" name="直接连接符 54300"/>
              <p:cNvSpPr/>
              <p:nvPr/>
            </p:nvSpPr>
            <p:spPr>
              <a:xfrm flipV="1">
                <a:off x="268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6" name="直接连接符 54301"/>
              <p:cNvSpPr/>
              <p:nvPr/>
            </p:nvSpPr>
            <p:spPr>
              <a:xfrm flipV="1">
                <a:off x="278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7" name="直接连接符 54302"/>
              <p:cNvSpPr/>
              <p:nvPr/>
            </p:nvSpPr>
            <p:spPr>
              <a:xfrm flipV="1">
                <a:off x="288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8" name="直接连接符 54303"/>
              <p:cNvSpPr/>
              <p:nvPr/>
            </p:nvSpPr>
            <p:spPr>
              <a:xfrm flipV="1">
                <a:off x="297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299" name="直接连接符 54304"/>
              <p:cNvSpPr/>
              <p:nvPr/>
            </p:nvSpPr>
            <p:spPr>
              <a:xfrm flipV="1">
                <a:off x="307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0" name="直接连接符 54305"/>
              <p:cNvSpPr/>
              <p:nvPr/>
            </p:nvSpPr>
            <p:spPr>
              <a:xfrm flipV="1">
                <a:off x="316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1" name="直接连接符 54306"/>
              <p:cNvSpPr/>
              <p:nvPr/>
            </p:nvSpPr>
            <p:spPr>
              <a:xfrm flipV="1">
                <a:off x="326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2" name="直接连接符 54307"/>
              <p:cNvSpPr/>
              <p:nvPr/>
            </p:nvSpPr>
            <p:spPr>
              <a:xfrm flipV="1">
                <a:off x="336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3" name="直接连接符 54308"/>
              <p:cNvSpPr/>
              <p:nvPr/>
            </p:nvSpPr>
            <p:spPr>
              <a:xfrm flipV="1">
                <a:off x="345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4" name="直接连接符 54309"/>
              <p:cNvSpPr/>
              <p:nvPr/>
            </p:nvSpPr>
            <p:spPr>
              <a:xfrm flipV="1">
                <a:off x="355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5" name="直接连接符 54310"/>
              <p:cNvSpPr/>
              <p:nvPr/>
            </p:nvSpPr>
            <p:spPr>
              <a:xfrm flipV="1">
                <a:off x="364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6" name="直接连接符 54311"/>
              <p:cNvSpPr/>
              <p:nvPr/>
            </p:nvSpPr>
            <p:spPr>
              <a:xfrm flipV="1">
                <a:off x="374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7" name="直接连接符 54312"/>
              <p:cNvSpPr/>
              <p:nvPr/>
            </p:nvSpPr>
            <p:spPr>
              <a:xfrm flipV="1">
                <a:off x="384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8" name="直接连接符 54313"/>
              <p:cNvSpPr/>
              <p:nvPr/>
            </p:nvSpPr>
            <p:spPr>
              <a:xfrm flipV="1">
                <a:off x="393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09" name="直接连接符 54314"/>
              <p:cNvSpPr/>
              <p:nvPr/>
            </p:nvSpPr>
            <p:spPr>
              <a:xfrm flipV="1">
                <a:off x="403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0" name="直接连接符 54315"/>
              <p:cNvSpPr/>
              <p:nvPr/>
            </p:nvSpPr>
            <p:spPr>
              <a:xfrm flipV="1">
                <a:off x="412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1" name="直接连接符 54316"/>
              <p:cNvSpPr/>
              <p:nvPr/>
            </p:nvSpPr>
            <p:spPr>
              <a:xfrm flipV="1">
                <a:off x="422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2" name="直接连接符 54317"/>
              <p:cNvSpPr/>
              <p:nvPr/>
            </p:nvSpPr>
            <p:spPr>
              <a:xfrm flipV="1">
                <a:off x="432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3" name="直接连接符 54318"/>
              <p:cNvSpPr/>
              <p:nvPr/>
            </p:nvSpPr>
            <p:spPr>
              <a:xfrm flipV="1">
                <a:off x="441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4" name="直接连接符 54319"/>
              <p:cNvSpPr/>
              <p:nvPr/>
            </p:nvSpPr>
            <p:spPr>
              <a:xfrm flipV="1">
                <a:off x="451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5" name="直接连接符 54320"/>
              <p:cNvSpPr/>
              <p:nvPr/>
            </p:nvSpPr>
            <p:spPr>
              <a:xfrm flipV="1">
                <a:off x="4608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6" name="直接连接符 54321"/>
              <p:cNvSpPr/>
              <p:nvPr/>
            </p:nvSpPr>
            <p:spPr>
              <a:xfrm flipV="1">
                <a:off x="4704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7" name="直接连接符 54322"/>
              <p:cNvSpPr/>
              <p:nvPr/>
            </p:nvSpPr>
            <p:spPr>
              <a:xfrm flipV="1">
                <a:off x="4800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8" name="直接连接符 54323"/>
              <p:cNvSpPr/>
              <p:nvPr/>
            </p:nvSpPr>
            <p:spPr>
              <a:xfrm flipV="1">
                <a:off x="4896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319" name="直接连接符 54324"/>
              <p:cNvSpPr/>
              <p:nvPr/>
            </p:nvSpPr>
            <p:spPr>
              <a:xfrm flipV="1">
                <a:off x="4992" y="3072"/>
                <a:ext cx="144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  <p:grpSp>
          <p:nvGrpSpPr>
            <p:cNvPr id="11320" name="组合 54325"/>
            <p:cNvGrpSpPr/>
            <p:nvPr/>
          </p:nvGrpSpPr>
          <p:grpSpPr>
            <a:xfrm rot="-863535">
              <a:off x="11040" y="4663"/>
              <a:ext cx="1585" cy="1100"/>
              <a:chOff x="1872" y="672"/>
              <a:chExt cx="1296" cy="768"/>
            </a:xfrm>
          </p:grpSpPr>
          <p:sp>
            <p:nvSpPr>
              <p:cNvPr id="11321" name="矩形 54326" descr="深色木质"/>
              <p:cNvSpPr/>
              <p:nvPr/>
            </p:nvSpPr>
            <p:spPr>
              <a:xfrm>
                <a:off x="1872" y="672"/>
                <a:ext cx="1296" cy="52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22" name="椭圆 54327"/>
              <p:cNvSpPr/>
              <p:nvPr/>
            </p:nvSpPr>
            <p:spPr>
              <a:xfrm>
                <a:off x="2016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323" name="椭圆 54328"/>
              <p:cNvSpPr/>
              <p:nvPr/>
            </p:nvSpPr>
            <p:spPr>
              <a:xfrm>
                <a:off x="2832" y="1200"/>
                <a:ext cx="240" cy="240"/>
              </a:xfrm>
              <a:prstGeom prst="ellipse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shape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 sz="105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324" name="文本框 11"/>
            <p:cNvSpPr txBox="1"/>
            <p:nvPr/>
          </p:nvSpPr>
          <p:spPr>
            <a:xfrm>
              <a:off x="10679" y="5992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1027" y="5825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6987" y="6662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6" name="椭圆 15"/>
            <p:cNvSpPr/>
            <p:nvPr/>
          </p:nvSpPr>
          <p:spPr>
            <a:xfrm>
              <a:off x="2787" y="7577"/>
              <a:ext cx="213" cy="21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50" strike="noStrike" noProof="1"/>
            </a:p>
          </p:txBody>
        </p:sp>
        <p:sp>
          <p:nvSpPr>
            <p:cNvPr id="11328" name="文本框 16"/>
            <p:cNvSpPr txBox="1"/>
            <p:nvPr/>
          </p:nvSpPr>
          <p:spPr>
            <a:xfrm>
              <a:off x="6900" y="6777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B </a:t>
              </a:r>
            </a:p>
          </p:txBody>
        </p:sp>
        <p:sp>
          <p:nvSpPr>
            <p:cNvPr id="11329" name="文本框 17"/>
            <p:cNvSpPr txBox="1"/>
            <p:nvPr/>
          </p:nvSpPr>
          <p:spPr>
            <a:xfrm>
              <a:off x="2654" y="7790"/>
              <a:ext cx="480" cy="14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charset="0"/>
                  <a:ea typeface="宋体" panose="02010600030101010101" pitchFamily="2" charset="-122"/>
                </a:rPr>
                <a:t>C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85d2063-e09b-4484-89a0-4db1c8372ae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982.5889763779523,&quot;width&quot;:10334.92598425196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方正准圆简体"/>
        <a:ea typeface="方正卡通简体"/>
        <a:cs typeface="Arial"/>
      </a:majorFont>
      <a:minorFont>
        <a:latin typeface="方正准圆简体"/>
        <a:ea typeface="方正卡通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815</Words>
  <Application>Microsoft Office PowerPoint</Application>
  <PresentationFormat>自定义</PresentationFormat>
  <Paragraphs>80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方正卡通简体</vt:lpstr>
      <vt:lpstr>华文楷体</vt:lpstr>
      <vt:lpstr>楷体_GB2312</vt:lpstr>
      <vt:lpstr>方正静蕾简体</vt:lpstr>
      <vt:lpstr>黑体</vt:lpstr>
      <vt:lpstr>楷体</vt:lpstr>
      <vt:lpstr>方正姚体</vt:lpstr>
      <vt:lpstr>Times New Roman</vt:lpstr>
      <vt:lpstr>Calibri</vt:lpstr>
      <vt:lpstr>方正准圆简体</vt:lpstr>
      <vt:lpstr>字魂59号-创粗黑</vt:lpstr>
      <vt:lpstr>Office 主题</vt:lpstr>
      <vt:lpstr>自定义设计方案</vt:lpstr>
      <vt:lpstr>1_Office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2015-12-25T04:35:00Z</dcterms:created>
  <dcterms:modified xsi:type="dcterms:W3CDTF">2021-08-10T03:24:39Z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